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70" r:id="rId5"/>
    <p:sldId id="257" r:id="rId6"/>
    <p:sldId id="263" r:id="rId7"/>
    <p:sldId id="267" r:id="rId8"/>
    <p:sldId id="269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21A4-CFA2-43AC-91AF-45FA3EDAF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D5111-942C-4A65-8F80-FFDA732DE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413D1-891E-44F7-B665-E5AE30A5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3DEEA-B09D-4DA6-AEFD-034BE622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B071-550F-40F8-A28A-6A4A4ED1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CEF5-9F5E-4F22-85B9-DDB00F20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F302C-963F-45FF-87E3-D68A1184A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E3797-A6E0-4CB0-A4EB-93DA519F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FA5D1-D4FB-4327-AFBF-5C1669BA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3F4AD-CABF-412F-B2B1-202D1132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B8336-2C83-4CF3-9EE2-9E2945A51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4E9E8-E801-40A1-8602-110DE5AB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DE663-C181-4D34-A3E9-EE0A7327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FA19-36B2-468C-A591-7C6BC76E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DE7D-A7BD-4894-8E8A-0571B4C9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1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7DBD-1129-49C2-851B-C61B51CA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F6F99-255D-4B68-8B86-3C18B9981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D0506-613C-4BB7-8B63-CB9FF66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C52D-85E7-4A86-AAD2-E3139E75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BEAF7-C9CC-49AC-91D9-964C2BAE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3896-DDA6-44B2-A904-ECAB2C0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BFAED-70B8-4456-98AA-AA3B705E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FD14-9DA4-4201-8BFE-2C7DF8AD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06A2-9683-4C33-9D77-B6AA9EA7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F0B2-746D-4CE1-AC50-EDB25599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9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0FBE-41B4-46E7-BC80-5C6C78EE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7516-0819-47C6-BB9A-7814706D1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3FFDD-B9BA-4775-932E-6AC6287C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DA433-6002-4B2E-9DAF-EABF255A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E2946-16A2-494C-A607-13736BC2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7E29-F447-4A88-B446-12E6AF26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E963-5A17-4D08-B002-FFE8E58A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F8D9C-5937-4DF9-BA46-F0389A1F5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AFB5E-3766-45E6-9B1D-CF30293D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99A58-A4D1-49B6-A2E7-5AB70D00D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E70D1-4A4C-4BF7-B7AA-4C767409C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C99DF-4987-4DB2-9814-AB88F2AA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A855B-4506-41C4-BEC3-9DC699F1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2C2B-BFFE-4299-890D-DC97BF39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1C8F-E058-499E-90BB-E9038733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A3567-05AB-43FA-A28F-4E1C9273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832AC-B0B1-402C-B85F-51692666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AAE7C-BBBC-4505-8E73-694C2247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87F19-0527-4443-9E1E-8B016403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F68D9-233E-4526-9C8F-98FA0A14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9A1BE-7EB3-49EF-AAF4-015E4AB8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BB3D-45D6-4D00-9209-BE1B9512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145E-72A8-4B90-9EE2-F42357C4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20146-3802-43BF-8D5F-F1F001037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AA201-1A77-484F-9C15-D41AD9F7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802FA-0148-4629-A1D4-054A8B42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4DBE3-B315-4039-A48C-3C632E41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C13F-4AC0-4547-821D-B0830715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3A37C-F4B3-49B6-A366-1A200C2D5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30CA9-0697-4A09-9656-191FE3D7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FAAA-3FA8-4CAA-8494-5D8AC144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CEBCD-DAEC-4996-9763-39C85970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BE142-ED4A-4603-8149-EBDEC4D7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9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29DFB-0D78-477C-B3A1-7D87EDA3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6FA00-A083-4697-81E9-CC8C10321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F23FA-150F-42B2-AF79-150788538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2022-CBBF-488A-BC9C-5AADB3615E5F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DD2F-F933-4299-85D8-58AEBC261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C918-9D3D-480C-9173-4AE91EC2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ighways.dot.gov/safety/data-analysis-tools/background-report-guidance-roadway-safety-data-support-highway-safety-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E94A7-5B0D-4CCA-9DD4-FD7E4613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Transportation</a:t>
            </a:r>
            <a:br>
              <a:rPr lang="en-US" dirty="0"/>
            </a:br>
            <a:r>
              <a:rPr lang="en-US" dirty="0"/>
              <a:t>Technical Working</a:t>
            </a:r>
            <a:br>
              <a:rPr lang="en-US" dirty="0"/>
            </a:br>
            <a:r>
              <a:rPr lang="en-US" dirty="0"/>
              <a:t>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61F3E-32D2-4109-90DD-18449084F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March 28th, 2024</a:t>
            </a:r>
          </a:p>
          <a:p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5F3B2-B9E8-4E84-91CB-83963A4E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2086157"/>
            <a:ext cx="5561938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QUESTIONS??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Information:</a:t>
            </a:r>
            <a:b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Sydney.Lewis@itd.idaho.gov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D706-9A92-4BB1-B9AF-99B2CCFE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    Agenda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AB7265C-4997-481E-8796-55AF47AE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Trails</a:t>
            </a:r>
          </a:p>
          <a:p>
            <a:endParaRPr lang="en-US" dirty="0"/>
          </a:p>
          <a:p>
            <a:r>
              <a:rPr lang="en-US" dirty="0"/>
              <a:t>COMPASS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Bridges and Airports</a:t>
            </a:r>
          </a:p>
          <a:p>
            <a:endParaRPr lang="en-US" dirty="0"/>
          </a:p>
          <a:p>
            <a:r>
              <a:rPr lang="en-US" dirty="0"/>
              <a:t>MIRE data standards</a:t>
            </a:r>
          </a:p>
          <a:p>
            <a:endParaRPr lang="en-US" dirty="0"/>
          </a:p>
          <a:p>
            <a:r>
              <a:rPr lang="en-US" dirty="0"/>
              <a:t>Railroad and Freight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7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9 Best Hikes In Idaho That Are Short And Sweet">
            <a:extLst>
              <a:ext uri="{FF2B5EF4-FFF2-40B4-BE49-F238E27FC236}">
                <a16:creationId xmlns:a16="http://schemas.microsoft.com/office/drawing/2014/main" id="{E8341BDC-6288-4289-8E83-33AD481E4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1065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75" name="Freeform: Shape 207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7" name="Freeform: Shape 207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2108C-D78E-4575-85C2-7E845D3F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dirty="0"/>
              <a:t>Trails</a:t>
            </a:r>
            <a:br>
              <a:rPr lang="en-US" sz="2800" dirty="0"/>
            </a:br>
            <a:r>
              <a:rPr lang="en-US" sz="2800" dirty="0"/>
              <a:t>- Alex Ernst -</a:t>
            </a:r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2C14-776A-42ED-A8F5-D0876F1E6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Approval from IGC-EC</a:t>
            </a:r>
          </a:p>
          <a:p>
            <a:endParaRPr lang="en-US" sz="1700" dirty="0"/>
          </a:p>
          <a:p>
            <a:r>
              <a:rPr lang="en-US" sz="1700" dirty="0"/>
              <a:t>Updating Schema</a:t>
            </a:r>
          </a:p>
        </p:txBody>
      </p:sp>
    </p:spTree>
    <p:extLst>
      <p:ext uri="{BB962C8B-B14F-4D97-AF65-F5344CB8AC3E}">
        <p14:creationId xmlns:p14="http://schemas.microsoft.com/office/powerpoint/2010/main" val="161853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0" name="Arc 104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C0212-A84B-455E-9A5D-47B440BC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COMPASS</a:t>
            </a:r>
          </a:p>
        </p:txBody>
      </p:sp>
      <p:sp>
        <p:nvSpPr>
          <p:cNvPr id="1052" name="Oval 105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4" name="Picture 10" descr="COMPASS Idaho - HCRI">
            <a:extLst>
              <a:ext uri="{FF2B5EF4-FFF2-40B4-BE49-F238E27FC236}">
                <a16:creationId xmlns:a16="http://schemas.microsoft.com/office/drawing/2014/main" id="{F2399E91-9CD4-47EF-80EA-D7467794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603" y="-1"/>
            <a:ext cx="3610734" cy="333090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cycle Facilities | Ada County HD, ID">
            <a:extLst>
              <a:ext uri="{FF2B5EF4-FFF2-40B4-BE49-F238E27FC236}">
                <a16:creationId xmlns:a16="http://schemas.microsoft.com/office/drawing/2014/main" id="{1F4D346A-8820-4CDF-AF29-1206EA606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16442" r="6852" b="-810"/>
          <a:stretch/>
        </p:blipFill>
        <p:spPr bwMode="auto">
          <a:xfrm>
            <a:off x="8106770" y="3272867"/>
            <a:ext cx="4679113" cy="39905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0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9F7DC-0CFF-4FBD-B56C-B13A93AB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/>
              <a:t>Bridge and Airports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9CA9-D071-4BFB-BD69-AFA48439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Approval at next IGC-EC Meeting</a:t>
            </a:r>
          </a:p>
          <a:p>
            <a:endParaRPr lang="en-US" dirty="0"/>
          </a:p>
          <a:p>
            <a:r>
              <a:rPr lang="en-US" dirty="0"/>
              <a:t>Documentation Complete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B30CABB-90F7-49E5-A9DE-F08796211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-7276" r="21267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Arc 104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Idaho's premier backcountry base - AOPA">
            <a:extLst>
              <a:ext uri="{FF2B5EF4-FFF2-40B4-BE49-F238E27FC236}">
                <a16:creationId xmlns:a16="http://schemas.microsoft.com/office/drawing/2014/main" id="{C218D25F-BC88-4D25-ADEB-52943C322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9246" b="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0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89" name="Arc 308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D706-9A92-4BB1-B9AF-99B2CCFE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MIRE Data Standards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- Will Thoman -</a:t>
            </a:r>
          </a:p>
        </p:txBody>
      </p:sp>
      <p:sp>
        <p:nvSpPr>
          <p:cNvPr id="3091" name="Oval 309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80" name="Picture 8" descr="PPT - FHWA MIRE Management Information System (MIS) PowerPoint Presentation  - ID:2405292">
            <a:hlinkClick r:id="rId2"/>
            <a:extLst>
              <a:ext uri="{FF2B5EF4-FFF2-40B4-BE49-F238E27FC236}">
                <a16:creationId xmlns:a16="http://schemas.microsoft.com/office/drawing/2014/main" id="{7E043A4C-C4E8-4BC5-A7DD-0B61FF8D8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" b="89974" l="391" r="97266">
                        <a14:foregroundMark x1="1172" y1="2604" x2="72949" y2="25391"/>
                        <a14:foregroundMark x1="72949" y1="25391" x2="87695" y2="41536"/>
                        <a14:foregroundMark x1="87695" y1="41536" x2="92188" y2="52344"/>
                        <a14:foregroundMark x1="92188" y1="52344" x2="91504" y2="64583"/>
                        <a14:foregroundMark x1="91504" y1="64583" x2="84082" y2="73047"/>
                        <a14:foregroundMark x1="84082" y1="73047" x2="29004" y2="88411"/>
                        <a14:foregroundMark x1="29004" y1="88411" x2="19434" y2="87370"/>
                        <a14:foregroundMark x1="19434" y1="87370" x2="12402" y2="80339"/>
                        <a14:foregroundMark x1="12402" y1="80339" x2="98" y2="35156"/>
                        <a14:foregroundMark x1="98" y1="35156" x2="391" y2="2604"/>
                        <a14:foregroundMark x1="391" y1="2604" x2="2734" y2="3255"/>
                        <a14:foregroundMark x1="3320" y1="8724" x2="5566" y2="6901"/>
                        <a14:foregroundMark x1="30078" y1="6510" x2="33691" y2="12370"/>
                        <a14:foregroundMark x1="38281" y1="2604" x2="79980" y2="16536"/>
                        <a14:foregroundMark x1="79980" y1="16536" x2="91992" y2="38021"/>
                        <a14:foregroundMark x1="91992" y1="38021" x2="95508" y2="62370"/>
                        <a14:foregroundMark x1="95508" y1="62370" x2="95508" y2="65104"/>
                        <a14:foregroundMark x1="42090" y1="66406" x2="53320" y2="65755"/>
                        <a14:foregroundMark x1="53320" y1="65755" x2="77832" y2="66797"/>
                        <a14:foregroundMark x1="38867" y1="6510" x2="44043" y2="9505"/>
                        <a14:foregroundMark x1="87988" y1="3646" x2="95801" y2="33464"/>
                        <a14:foregroundMark x1="95801" y1="33464" x2="95020" y2="70182"/>
                        <a14:foregroundMark x1="95020" y1="70182" x2="97266" y2="77083"/>
                        <a14:foregroundMark x1="19531" y1="21354" x2="24023" y2="22526"/>
                        <a14:foregroundMark x1="52441" y1="20313" x2="68945" y2="23828"/>
                        <a14:foregroundMark x1="68945" y1="23828" x2="72461" y2="20703"/>
                        <a14:foregroundMark x1="41797" y1="8724" x2="53613" y2="8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7" b="50181"/>
          <a:stretch/>
        </p:blipFill>
        <p:spPr bwMode="auto">
          <a:xfrm>
            <a:off x="8414158" y="4518836"/>
            <a:ext cx="3612150" cy="127658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82" name="Picture 10" descr="MIRE MIS">
            <a:extLst>
              <a:ext uri="{FF2B5EF4-FFF2-40B4-BE49-F238E27FC236}">
                <a16:creationId xmlns:a16="http://schemas.microsoft.com/office/drawing/2014/main" id="{65F0BF96-B1DB-494C-A43C-F4FC8D68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428" y="270180"/>
            <a:ext cx="2131083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0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on Pacific Railroad • FamilySearch">
            <a:extLst>
              <a:ext uri="{FF2B5EF4-FFF2-40B4-BE49-F238E27FC236}">
                <a16:creationId xmlns:a16="http://schemas.microsoft.com/office/drawing/2014/main" id="{37B4227F-321A-4FB4-96B7-1C6316F1B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19321" b="-1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512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Arc 51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6CCE4-A947-4206-8A1B-BF1A18D1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9" y="832065"/>
            <a:ext cx="4842933" cy="27986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Railroad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Data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 Blaine </a:t>
            </a:r>
            <a:r>
              <a:rPr lang="en-US" sz="3600" dirty="0" err="1">
                <a:solidFill>
                  <a:srgbClr val="FFFFFF"/>
                </a:solidFill>
              </a:rPr>
              <a:t>Schwendiman</a:t>
            </a:r>
            <a:r>
              <a:rPr lang="en-US" sz="360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83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7B4227F-321A-4FB4-96B7-1C6316F1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4133" y="-4"/>
            <a:ext cx="12185403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512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Arc 51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6CCE4-A947-4206-8A1B-BF1A18D1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" y="795508"/>
            <a:ext cx="4424189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Freight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Data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- Caleb </a:t>
            </a:r>
            <a:r>
              <a:rPr lang="en-US" dirty="0" err="1">
                <a:solidFill>
                  <a:srgbClr val="FFFFFF"/>
                </a:solidFill>
              </a:rPr>
              <a:t>Forrey</a:t>
            </a:r>
            <a:r>
              <a:rPr lang="en-US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D706-9A92-4BB1-B9AF-99B2CCFE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" y="1153572"/>
            <a:ext cx="3783995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Meeting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265C-4997-481E-8796-55AF47AE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May </a:t>
            </a:r>
            <a:r>
              <a:rPr lang="en-US" sz="4400"/>
              <a:t>2nd 2024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10:00 am to 11:00 am MST</a:t>
            </a:r>
          </a:p>
        </p:txBody>
      </p:sp>
    </p:spTree>
    <p:extLst>
      <p:ext uri="{BB962C8B-B14F-4D97-AF65-F5344CB8AC3E}">
        <p14:creationId xmlns:p14="http://schemas.microsoft.com/office/powerpoint/2010/main" val="114618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97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Transportation Technical Working Group</vt:lpstr>
      <vt:lpstr>     Agenda</vt:lpstr>
      <vt:lpstr>Trails - Alex Ernst -</vt:lpstr>
      <vt:lpstr>COMPASS</vt:lpstr>
      <vt:lpstr>Bridge and Airports</vt:lpstr>
      <vt:lpstr>MIRE Data Standards - Will Thoman -</vt:lpstr>
      <vt:lpstr>Railroad  Data - Blaine Schwendiman-</vt:lpstr>
      <vt:lpstr>Freight  Data - Caleb Forrey-</vt:lpstr>
      <vt:lpstr>Next Meeting</vt:lpstr>
      <vt:lpstr>QUESTIONS??  Contact Information: Sydney.Lewis@itd.idaho.gov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Technical Working Group Update</dc:title>
  <dc:creator>Sydney Lewis</dc:creator>
  <cp:lastModifiedBy>Tina Fuller</cp:lastModifiedBy>
  <cp:revision>25</cp:revision>
  <dcterms:created xsi:type="dcterms:W3CDTF">2022-10-18T19:58:17Z</dcterms:created>
  <dcterms:modified xsi:type="dcterms:W3CDTF">2024-03-28T17:48:09Z</dcterms:modified>
</cp:coreProperties>
</file>