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BC395-55A4-4B87-89FF-A8EAF54256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14EEE6B-9849-4DF7-A4D2-767493A883A1}">
      <dgm:prSet/>
      <dgm:spPr/>
      <dgm:t>
        <a:bodyPr/>
        <a:lstStyle/>
        <a:p>
          <a:r>
            <a:rPr lang="en-US" dirty="0"/>
            <a:t>Updates about road specific data</a:t>
          </a:r>
        </a:p>
      </dgm:t>
    </dgm:pt>
    <dgm:pt modelId="{7EF6EBA7-AED5-4A49-B55F-9DB64CED7D9C}" type="parTrans" cxnId="{7F3AC041-DDC9-4852-B7EC-49C467DDB128}">
      <dgm:prSet/>
      <dgm:spPr/>
      <dgm:t>
        <a:bodyPr/>
        <a:lstStyle/>
        <a:p>
          <a:endParaRPr lang="en-US"/>
        </a:p>
      </dgm:t>
    </dgm:pt>
    <dgm:pt modelId="{F0CF6CE7-4125-4354-97C8-7ED769873769}" type="sibTrans" cxnId="{7F3AC041-DDC9-4852-B7EC-49C467DDB128}">
      <dgm:prSet/>
      <dgm:spPr/>
      <dgm:t>
        <a:bodyPr/>
        <a:lstStyle/>
        <a:p>
          <a:endParaRPr lang="en-US"/>
        </a:p>
      </dgm:t>
    </dgm:pt>
    <dgm:pt modelId="{CA1721F7-FBD8-4598-A362-6318A43D2E86}">
      <dgm:prSet/>
      <dgm:spPr/>
      <dgm:t>
        <a:bodyPr/>
        <a:lstStyle/>
        <a:p>
          <a:r>
            <a:rPr lang="en-US" dirty="0"/>
            <a:t>Start discussion on Trails</a:t>
          </a:r>
        </a:p>
      </dgm:t>
    </dgm:pt>
    <dgm:pt modelId="{37931CE4-ED6E-409B-92BB-7EEE33D4E756}" type="parTrans" cxnId="{904BDA74-BDA7-4665-AB0B-49DDA22A9320}">
      <dgm:prSet/>
      <dgm:spPr/>
      <dgm:t>
        <a:bodyPr/>
        <a:lstStyle/>
        <a:p>
          <a:endParaRPr lang="en-US"/>
        </a:p>
      </dgm:t>
    </dgm:pt>
    <dgm:pt modelId="{0463EA0A-4370-4F64-9373-3BBE416C8537}" type="sibTrans" cxnId="{904BDA74-BDA7-4665-AB0B-49DDA22A9320}">
      <dgm:prSet/>
      <dgm:spPr/>
      <dgm:t>
        <a:bodyPr/>
        <a:lstStyle/>
        <a:p>
          <a:endParaRPr lang="en-US"/>
        </a:p>
      </dgm:t>
    </dgm:pt>
    <dgm:pt modelId="{CE86DD46-8534-4143-8B98-789437D9CCB1}">
      <dgm:prSet/>
      <dgm:spPr/>
      <dgm:t>
        <a:bodyPr/>
        <a:lstStyle/>
        <a:p>
          <a:r>
            <a:rPr lang="en-US"/>
            <a:t>Open Discussion</a:t>
          </a:r>
        </a:p>
      </dgm:t>
    </dgm:pt>
    <dgm:pt modelId="{6B0DF560-873F-4337-9B02-2A6BD0AB59B3}" type="parTrans" cxnId="{0E67C726-1D37-47B9-8CB9-E920DD471796}">
      <dgm:prSet/>
      <dgm:spPr/>
      <dgm:t>
        <a:bodyPr/>
        <a:lstStyle/>
        <a:p>
          <a:endParaRPr lang="en-US"/>
        </a:p>
      </dgm:t>
    </dgm:pt>
    <dgm:pt modelId="{47DE12FD-4741-400F-9B3A-E73EB4ABAFA9}" type="sibTrans" cxnId="{0E67C726-1D37-47B9-8CB9-E920DD471796}">
      <dgm:prSet/>
      <dgm:spPr/>
      <dgm:t>
        <a:bodyPr/>
        <a:lstStyle/>
        <a:p>
          <a:endParaRPr lang="en-US"/>
        </a:p>
      </dgm:t>
    </dgm:pt>
    <dgm:pt modelId="{1705067B-89F8-4F58-8460-5D62CDB2B209}" type="pres">
      <dgm:prSet presAssocID="{AC7BC395-55A4-4B87-89FF-A8EAF5425692}" presName="root" presStyleCnt="0">
        <dgm:presLayoutVars>
          <dgm:dir/>
          <dgm:resizeHandles val="exact"/>
        </dgm:presLayoutVars>
      </dgm:prSet>
      <dgm:spPr/>
    </dgm:pt>
    <dgm:pt modelId="{CBDBC2B6-43A2-4AEE-A0A1-149FFD26DF69}" type="pres">
      <dgm:prSet presAssocID="{F14EEE6B-9849-4DF7-A4D2-767493A883A1}" presName="compNode" presStyleCnt="0"/>
      <dgm:spPr/>
    </dgm:pt>
    <dgm:pt modelId="{AF00D550-8CBA-401C-BF12-4D68E427B88D}" type="pres">
      <dgm:prSet presAssocID="{F14EEE6B-9849-4DF7-A4D2-767493A883A1}" presName="bgRect" presStyleLbl="bgShp" presStyleIdx="0" presStyleCnt="3"/>
      <dgm:spPr/>
    </dgm:pt>
    <dgm:pt modelId="{6903373C-089B-48F7-AF30-23843186193D}" type="pres">
      <dgm:prSet presAssocID="{F14EEE6B-9849-4DF7-A4D2-767493A883A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0A146F49-72F4-4609-9BE5-ABCA6E58AB1B}" type="pres">
      <dgm:prSet presAssocID="{F14EEE6B-9849-4DF7-A4D2-767493A883A1}" presName="spaceRect" presStyleCnt="0"/>
      <dgm:spPr/>
    </dgm:pt>
    <dgm:pt modelId="{D3641362-C0E9-431A-A87D-D049DEC63EB4}" type="pres">
      <dgm:prSet presAssocID="{F14EEE6B-9849-4DF7-A4D2-767493A883A1}" presName="parTx" presStyleLbl="revTx" presStyleIdx="0" presStyleCnt="3">
        <dgm:presLayoutVars>
          <dgm:chMax val="0"/>
          <dgm:chPref val="0"/>
        </dgm:presLayoutVars>
      </dgm:prSet>
      <dgm:spPr/>
    </dgm:pt>
    <dgm:pt modelId="{6D6DE7A3-3C07-4D75-93D5-2A61D8B42B2F}" type="pres">
      <dgm:prSet presAssocID="{F0CF6CE7-4125-4354-97C8-7ED769873769}" presName="sibTrans" presStyleCnt="0"/>
      <dgm:spPr/>
    </dgm:pt>
    <dgm:pt modelId="{254AA633-5252-4826-8649-ABA3BB914DAE}" type="pres">
      <dgm:prSet presAssocID="{CA1721F7-FBD8-4598-A362-6318A43D2E86}" presName="compNode" presStyleCnt="0"/>
      <dgm:spPr/>
    </dgm:pt>
    <dgm:pt modelId="{048768CB-B332-4B50-AF96-3DC2788D2BD1}" type="pres">
      <dgm:prSet presAssocID="{CA1721F7-FBD8-4598-A362-6318A43D2E86}" presName="bgRect" presStyleLbl="bgShp" presStyleIdx="1" presStyleCnt="3"/>
      <dgm:spPr/>
    </dgm:pt>
    <dgm:pt modelId="{1CB3AD6A-6044-4F81-9A81-773208DDE79E}" type="pres">
      <dgm:prSet presAssocID="{CA1721F7-FBD8-4598-A362-6318A43D2E8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ke"/>
        </a:ext>
      </dgm:extLst>
    </dgm:pt>
    <dgm:pt modelId="{D64C0001-C293-42CD-BF9C-47D7898B3BB0}" type="pres">
      <dgm:prSet presAssocID="{CA1721F7-FBD8-4598-A362-6318A43D2E86}" presName="spaceRect" presStyleCnt="0"/>
      <dgm:spPr/>
    </dgm:pt>
    <dgm:pt modelId="{CDF2BF8E-7BE6-491F-B1AB-9966DB3829CC}" type="pres">
      <dgm:prSet presAssocID="{CA1721F7-FBD8-4598-A362-6318A43D2E86}" presName="parTx" presStyleLbl="revTx" presStyleIdx="1" presStyleCnt="3">
        <dgm:presLayoutVars>
          <dgm:chMax val="0"/>
          <dgm:chPref val="0"/>
        </dgm:presLayoutVars>
      </dgm:prSet>
      <dgm:spPr/>
    </dgm:pt>
    <dgm:pt modelId="{7E745D9F-C69A-4E1F-9B2E-5CB47ADB484E}" type="pres">
      <dgm:prSet presAssocID="{0463EA0A-4370-4F64-9373-3BBE416C8537}" presName="sibTrans" presStyleCnt="0"/>
      <dgm:spPr/>
    </dgm:pt>
    <dgm:pt modelId="{8B9EAEE2-8530-49E4-A9B1-6754D7F07EF3}" type="pres">
      <dgm:prSet presAssocID="{CE86DD46-8534-4143-8B98-789437D9CCB1}" presName="compNode" presStyleCnt="0"/>
      <dgm:spPr/>
    </dgm:pt>
    <dgm:pt modelId="{21D598A7-C1ED-4258-9BC0-8D02C49A4D2F}" type="pres">
      <dgm:prSet presAssocID="{CE86DD46-8534-4143-8B98-789437D9CCB1}" presName="bgRect" presStyleLbl="bgShp" presStyleIdx="2" presStyleCnt="3"/>
      <dgm:spPr/>
    </dgm:pt>
    <dgm:pt modelId="{7F530B31-1B78-40AA-BAD0-CE0B0BDB0490}" type="pres">
      <dgm:prSet presAssocID="{CE86DD46-8534-4143-8B98-789437D9CCB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4DE76DD-B732-49C8-A426-1FB43EF9A80C}" type="pres">
      <dgm:prSet presAssocID="{CE86DD46-8534-4143-8B98-789437D9CCB1}" presName="spaceRect" presStyleCnt="0"/>
      <dgm:spPr/>
    </dgm:pt>
    <dgm:pt modelId="{79C6772D-2CD0-4097-BBB3-B23FE45A1ACB}" type="pres">
      <dgm:prSet presAssocID="{CE86DD46-8534-4143-8B98-789437D9CCB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E67C726-1D37-47B9-8CB9-E920DD471796}" srcId="{AC7BC395-55A4-4B87-89FF-A8EAF5425692}" destId="{CE86DD46-8534-4143-8B98-789437D9CCB1}" srcOrd="2" destOrd="0" parTransId="{6B0DF560-873F-4337-9B02-2A6BD0AB59B3}" sibTransId="{47DE12FD-4741-400F-9B3A-E73EB4ABAFA9}"/>
    <dgm:cxn modelId="{7F3AC041-DDC9-4852-B7EC-49C467DDB128}" srcId="{AC7BC395-55A4-4B87-89FF-A8EAF5425692}" destId="{F14EEE6B-9849-4DF7-A4D2-767493A883A1}" srcOrd="0" destOrd="0" parTransId="{7EF6EBA7-AED5-4A49-B55F-9DB64CED7D9C}" sibTransId="{F0CF6CE7-4125-4354-97C8-7ED769873769}"/>
    <dgm:cxn modelId="{904BDA74-BDA7-4665-AB0B-49DDA22A9320}" srcId="{AC7BC395-55A4-4B87-89FF-A8EAF5425692}" destId="{CA1721F7-FBD8-4598-A362-6318A43D2E86}" srcOrd="1" destOrd="0" parTransId="{37931CE4-ED6E-409B-92BB-7EEE33D4E756}" sibTransId="{0463EA0A-4370-4F64-9373-3BBE416C8537}"/>
    <dgm:cxn modelId="{E286BD8E-219E-45EC-BBDE-5D5BCBE53259}" type="presOf" srcId="{CA1721F7-FBD8-4598-A362-6318A43D2E86}" destId="{CDF2BF8E-7BE6-491F-B1AB-9966DB3829CC}" srcOrd="0" destOrd="0" presId="urn:microsoft.com/office/officeart/2018/2/layout/IconVerticalSolidList"/>
    <dgm:cxn modelId="{6FDB8DB8-CF16-42F8-918D-241F48DA7B5E}" type="presOf" srcId="{AC7BC395-55A4-4B87-89FF-A8EAF5425692}" destId="{1705067B-89F8-4F58-8460-5D62CDB2B209}" srcOrd="0" destOrd="0" presId="urn:microsoft.com/office/officeart/2018/2/layout/IconVerticalSolidList"/>
    <dgm:cxn modelId="{0BD32BDF-0401-4F57-B58E-2082B920493D}" type="presOf" srcId="{CE86DD46-8534-4143-8B98-789437D9CCB1}" destId="{79C6772D-2CD0-4097-BBB3-B23FE45A1ACB}" srcOrd="0" destOrd="0" presId="urn:microsoft.com/office/officeart/2018/2/layout/IconVerticalSolidList"/>
    <dgm:cxn modelId="{43E43EE6-CF91-4B16-99D9-D57D31E6C4F5}" type="presOf" srcId="{F14EEE6B-9849-4DF7-A4D2-767493A883A1}" destId="{D3641362-C0E9-431A-A87D-D049DEC63EB4}" srcOrd="0" destOrd="0" presId="urn:microsoft.com/office/officeart/2018/2/layout/IconVerticalSolidList"/>
    <dgm:cxn modelId="{7FCEA8E7-FCDB-4439-9E16-EEA78072AFC7}" type="presParOf" srcId="{1705067B-89F8-4F58-8460-5D62CDB2B209}" destId="{CBDBC2B6-43A2-4AEE-A0A1-149FFD26DF69}" srcOrd="0" destOrd="0" presId="urn:microsoft.com/office/officeart/2018/2/layout/IconVerticalSolidList"/>
    <dgm:cxn modelId="{E6B3D051-16A4-4A78-BA67-F17AA667E56E}" type="presParOf" srcId="{CBDBC2B6-43A2-4AEE-A0A1-149FFD26DF69}" destId="{AF00D550-8CBA-401C-BF12-4D68E427B88D}" srcOrd="0" destOrd="0" presId="urn:microsoft.com/office/officeart/2018/2/layout/IconVerticalSolidList"/>
    <dgm:cxn modelId="{73FDF59E-6738-4631-9C36-EB9B92AE8ABB}" type="presParOf" srcId="{CBDBC2B6-43A2-4AEE-A0A1-149FFD26DF69}" destId="{6903373C-089B-48F7-AF30-23843186193D}" srcOrd="1" destOrd="0" presId="urn:microsoft.com/office/officeart/2018/2/layout/IconVerticalSolidList"/>
    <dgm:cxn modelId="{B4566056-668F-47A8-BBAF-BDDAB28416C4}" type="presParOf" srcId="{CBDBC2B6-43A2-4AEE-A0A1-149FFD26DF69}" destId="{0A146F49-72F4-4609-9BE5-ABCA6E58AB1B}" srcOrd="2" destOrd="0" presId="urn:microsoft.com/office/officeart/2018/2/layout/IconVerticalSolidList"/>
    <dgm:cxn modelId="{88B420C7-70FC-409E-92AE-DCBA7755B66E}" type="presParOf" srcId="{CBDBC2B6-43A2-4AEE-A0A1-149FFD26DF69}" destId="{D3641362-C0E9-431A-A87D-D049DEC63EB4}" srcOrd="3" destOrd="0" presId="urn:microsoft.com/office/officeart/2018/2/layout/IconVerticalSolidList"/>
    <dgm:cxn modelId="{553D6ECB-C620-4A34-BC06-AE3EAADC4304}" type="presParOf" srcId="{1705067B-89F8-4F58-8460-5D62CDB2B209}" destId="{6D6DE7A3-3C07-4D75-93D5-2A61D8B42B2F}" srcOrd="1" destOrd="0" presId="urn:microsoft.com/office/officeart/2018/2/layout/IconVerticalSolidList"/>
    <dgm:cxn modelId="{792FA09D-CBCF-4206-992D-B3749B028BDE}" type="presParOf" srcId="{1705067B-89F8-4F58-8460-5D62CDB2B209}" destId="{254AA633-5252-4826-8649-ABA3BB914DAE}" srcOrd="2" destOrd="0" presId="urn:microsoft.com/office/officeart/2018/2/layout/IconVerticalSolidList"/>
    <dgm:cxn modelId="{BCDF80BA-A632-4643-BAE1-D38680033B58}" type="presParOf" srcId="{254AA633-5252-4826-8649-ABA3BB914DAE}" destId="{048768CB-B332-4B50-AF96-3DC2788D2BD1}" srcOrd="0" destOrd="0" presId="urn:microsoft.com/office/officeart/2018/2/layout/IconVerticalSolidList"/>
    <dgm:cxn modelId="{03190099-747B-4755-AD9C-D26E7B29567E}" type="presParOf" srcId="{254AA633-5252-4826-8649-ABA3BB914DAE}" destId="{1CB3AD6A-6044-4F81-9A81-773208DDE79E}" srcOrd="1" destOrd="0" presId="urn:microsoft.com/office/officeart/2018/2/layout/IconVerticalSolidList"/>
    <dgm:cxn modelId="{20827D7C-065A-40FC-BD0A-175593C62B66}" type="presParOf" srcId="{254AA633-5252-4826-8649-ABA3BB914DAE}" destId="{D64C0001-C293-42CD-BF9C-47D7898B3BB0}" srcOrd="2" destOrd="0" presId="urn:microsoft.com/office/officeart/2018/2/layout/IconVerticalSolidList"/>
    <dgm:cxn modelId="{BF2E1D04-8CBD-4BC3-8E8A-C5833C7F1E94}" type="presParOf" srcId="{254AA633-5252-4826-8649-ABA3BB914DAE}" destId="{CDF2BF8E-7BE6-491F-B1AB-9966DB3829CC}" srcOrd="3" destOrd="0" presId="urn:microsoft.com/office/officeart/2018/2/layout/IconVerticalSolidList"/>
    <dgm:cxn modelId="{E9E513A3-D8CF-4A38-97CB-849C2AE296DB}" type="presParOf" srcId="{1705067B-89F8-4F58-8460-5D62CDB2B209}" destId="{7E745D9F-C69A-4E1F-9B2E-5CB47ADB484E}" srcOrd="3" destOrd="0" presId="urn:microsoft.com/office/officeart/2018/2/layout/IconVerticalSolidList"/>
    <dgm:cxn modelId="{129A702F-8B55-42F1-82B3-580212ECABDE}" type="presParOf" srcId="{1705067B-89F8-4F58-8460-5D62CDB2B209}" destId="{8B9EAEE2-8530-49E4-A9B1-6754D7F07EF3}" srcOrd="4" destOrd="0" presId="urn:microsoft.com/office/officeart/2018/2/layout/IconVerticalSolidList"/>
    <dgm:cxn modelId="{0EF5ABFF-0A25-4440-BFC9-5C9645CC8723}" type="presParOf" srcId="{8B9EAEE2-8530-49E4-A9B1-6754D7F07EF3}" destId="{21D598A7-C1ED-4258-9BC0-8D02C49A4D2F}" srcOrd="0" destOrd="0" presId="urn:microsoft.com/office/officeart/2018/2/layout/IconVerticalSolidList"/>
    <dgm:cxn modelId="{D81937F9-172A-4BCE-B81E-21A208667168}" type="presParOf" srcId="{8B9EAEE2-8530-49E4-A9B1-6754D7F07EF3}" destId="{7F530B31-1B78-40AA-BAD0-CE0B0BDB0490}" srcOrd="1" destOrd="0" presId="urn:microsoft.com/office/officeart/2018/2/layout/IconVerticalSolidList"/>
    <dgm:cxn modelId="{14073873-487F-40E8-A6A4-42D0B608B287}" type="presParOf" srcId="{8B9EAEE2-8530-49E4-A9B1-6754D7F07EF3}" destId="{94DE76DD-B732-49C8-A426-1FB43EF9A80C}" srcOrd="2" destOrd="0" presId="urn:microsoft.com/office/officeart/2018/2/layout/IconVerticalSolidList"/>
    <dgm:cxn modelId="{95642090-AB3D-41DA-8C08-323BA57A40AA}" type="presParOf" srcId="{8B9EAEE2-8530-49E4-A9B1-6754D7F07EF3}" destId="{79C6772D-2CD0-4097-BBB3-B23FE45A1AC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01D52C-407C-4C0C-963E-EC09C0AD97A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B45BA7B-1BB3-4420-A6BD-BEDD5EE1BA6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Continuation of work on data warehouse</a:t>
          </a:r>
        </a:p>
      </dgm:t>
    </dgm:pt>
    <dgm:pt modelId="{A7BC8C55-0348-4602-8BDA-BCCC0A65AF27}" type="parTrans" cxnId="{93129B59-0679-43DB-91C1-01E9AAB0DA9B}">
      <dgm:prSet/>
      <dgm:spPr/>
      <dgm:t>
        <a:bodyPr/>
        <a:lstStyle/>
        <a:p>
          <a:endParaRPr lang="en-US"/>
        </a:p>
      </dgm:t>
    </dgm:pt>
    <dgm:pt modelId="{9C786E7C-FBE2-457B-8B31-76DDB4E4ADBF}" type="sibTrans" cxnId="{93129B59-0679-43DB-91C1-01E9AAB0DA9B}">
      <dgm:prSet/>
      <dgm:spPr/>
      <dgm:t>
        <a:bodyPr/>
        <a:lstStyle/>
        <a:p>
          <a:endParaRPr lang="en-US"/>
        </a:p>
      </dgm:t>
    </dgm:pt>
    <dgm:pt modelId="{DF8495F7-436B-49C3-BF6E-1BBF980AF31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Reevaluation of current infrastructure</a:t>
          </a:r>
        </a:p>
      </dgm:t>
    </dgm:pt>
    <dgm:pt modelId="{7E83A04C-B684-410B-9CCC-21A964C1767F}" type="parTrans" cxnId="{E1BBB8EF-FB7C-4095-8EC2-93794BA789AC}">
      <dgm:prSet/>
      <dgm:spPr/>
      <dgm:t>
        <a:bodyPr/>
        <a:lstStyle/>
        <a:p>
          <a:endParaRPr lang="en-US"/>
        </a:p>
      </dgm:t>
    </dgm:pt>
    <dgm:pt modelId="{5A414C48-21C0-4293-90FB-DE5A8F7A7637}" type="sibTrans" cxnId="{E1BBB8EF-FB7C-4095-8EC2-93794BA789AC}">
      <dgm:prSet/>
      <dgm:spPr/>
      <dgm:t>
        <a:bodyPr/>
        <a:lstStyle/>
        <a:p>
          <a:endParaRPr lang="en-US"/>
        </a:p>
      </dgm:t>
    </dgm:pt>
    <dgm:pt modelId="{13AE548D-6075-428C-8AC4-FD179DC207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SWAII project data</a:t>
          </a:r>
        </a:p>
      </dgm:t>
    </dgm:pt>
    <dgm:pt modelId="{E47ACB4F-4D66-4396-BD89-DDD10CAF5CC5}" type="parTrans" cxnId="{AC9498EA-FEE3-4718-A0C2-4CB4236EDB49}">
      <dgm:prSet/>
      <dgm:spPr/>
      <dgm:t>
        <a:bodyPr/>
        <a:lstStyle/>
        <a:p>
          <a:endParaRPr lang="en-US"/>
        </a:p>
      </dgm:t>
    </dgm:pt>
    <dgm:pt modelId="{D12BE2EE-E628-4332-A6EB-B513A030AB70}" type="sibTrans" cxnId="{AC9498EA-FEE3-4718-A0C2-4CB4236EDB49}">
      <dgm:prSet/>
      <dgm:spPr/>
      <dgm:t>
        <a:bodyPr/>
        <a:lstStyle/>
        <a:p>
          <a:endParaRPr lang="en-US"/>
        </a:p>
      </dgm:t>
    </dgm:pt>
    <dgm:pt modelId="{B56E2FA5-96F8-4001-AAD1-1BD2A09E6E2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Mobile Data Strategy</a:t>
          </a:r>
        </a:p>
      </dgm:t>
    </dgm:pt>
    <dgm:pt modelId="{C9324DC7-AD3B-43D5-A67C-8283DE9A82AE}" type="parTrans" cxnId="{7A48073C-38B7-4257-AE96-65809E1E5A17}">
      <dgm:prSet/>
      <dgm:spPr/>
      <dgm:t>
        <a:bodyPr/>
        <a:lstStyle/>
        <a:p>
          <a:endParaRPr lang="en-US"/>
        </a:p>
      </dgm:t>
    </dgm:pt>
    <dgm:pt modelId="{EF691541-CE2E-4929-A40D-527456327A75}" type="sibTrans" cxnId="{7A48073C-38B7-4257-AE96-65809E1E5A17}">
      <dgm:prSet/>
      <dgm:spPr/>
      <dgm:t>
        <a:bodyPr/>
        <a:lstStyle/>
        <a:p>
          <a:endParaRPr lang="en-US"/>
        </a:p>
      </dgm:t>
    </dgm:pt>
    <dgm:pt modelId="{D38D7865-95E3-4FDE-B9E0-12CE91FB408C}" type="pres">
      <dgm:prSet presAssocID="{6D01D52C-407C-4C0C-963E-EC09C0AD97AF}" presName="root" presStyleCnt="0">
        <dgm:presLayoutVars>
          <dgm:dir/>
          <dgm:resizeHandles val="exact"/>
        </dgm:presLayoutVars>
      </dgm:prSet>
      <dgm:spPr/>
    </dgm:pt>
    <dgm:pt modelId="{94858C45-C9AF-4948-A8A6-A4EF4C906E92}" type="pres">
      <dgm:prSet presAssocID="{3B45BA7B-1BB3-4420-A6BD-BEDD5EE1BA62}" presName="compNode" presStyleCnt="0"/>
      <dgm:spPr/>
    </dgm:pt>
    <dgm:pt modelId="{FC260DA4-46E3-432C-BD0F-B08913E6C258}" type="pres">
      <dgm:prSet presAssocID="{3B45BA7B-1BB3-4420-A6BD-BEDD5EE1BA6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F23E493E-FF14-4969-A992-4B8F729589D5}" type="pres">
      <dgm:prSet presAssocID="{3B45BA7B-1BB3-4420-A6BD-BEDD5EE1BA62}" presName="spaceRect" presStyleCnt="0"/>
      <dgm:spPr/>
    </dgm:pt>
    <dgm:pt modelId="{9244B88C-3CB2-4561-BF76-5B9BCF609457}" type="pres">
      <dgm:prSet presAssocID="{3B45BA7B-1BB3-4420-A6BD-BEDD5EE1BA62}" presName="textRect" presStyleLbl="revTx" presStyleIdx="0" presStyleCnt="4">
        <dgm:presLayoutVars>
          <dgm:chMax val="1"/>
          <dgm:chPref val="1"/>
        </dgm:presLayoutVars>
      </dgm:prSet>
      <dgm:spPr/>
    </dgm:pt>
    <dgm:pt modelId="{420CE1E0-A7B7-469F-A627-C3B51CBDF0D3}" type="pres">
      <dgm:prSet presAssocID="{9C786E7C-FBE2-457B-8B31-76DDB4E4ADBF}" presName="sibTrans" presStyleCnt="0"/>
      <dgm:spPr/>
    </dgm:pt>
    <dgm:pt modelId="{0CF9F5C9-A1D1-40BB-82DB-0530C399FF66}" type="pres">
      <dgm:prSet presAssocID="{DF8495F7-436B-49C3-BF6E-1BBF980AF31B}" presName="compNode" presStyleCnt="0"/>
      <dgm:spPr/>
    </dgm:pt>
    <dgm:pt modelId="{86B8BCB4-6F66-40FC-8E88-496D29AC09A7}" type="pres">
      <dgm:prSet presAssocID="{DF8495F7-436B-49C3-BF6E-1BBF980AF31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A254FB24-C1B5-4B3D-8C59-192540A55E1A}" type="pres">
      <dgm:prSet presAssocID="{DF8495F7-436B-49C3-BF6E-1BBF980AF31B}" presName="spaceRect" presStyleCnt="0"/>
      <dgm:spPr/>
    </dgm:pt>
    <dgm:pt modelId="{2F22BB8C-C90A-4743-884C-0833F3A591F9}" type="pres">
      <dgm:prSet presAssocID="{DF8495F7-436B-49C3-BF6E-1BBF980AF31B}" presName="textRect" presStyleLbl="revTx" presStyleIdx="1" presStyleCnt="4">
        <dgm:presLayoutVars>
          <dgm:chMax val="1"/>
          <dgm:chPref val="1"/>
        </dgm:presLayoutVars>
      </dgm:prSet>
      <dgm:spPr/>
    </dgm:pt>
    <dgm:pt modelId="{F312924D-CB3E-4DCA-8069-5D3F2D6B4288}" type="pres">
      <dgm:prSet presAssocID="{5A414C48-21C0-4293-90FB-DE5A8F7A7637}" presName="sibTrans" presStyleCnt="0"/>
      <dgm:spPr/>
    </dgm:pt>
    <dgm:pt modelId="{485457E3-9438-490C-A5A9-33AB11B90692}" type="pres">
      <dgm:prSet presAssocID="{13AE548D-6075-428C-8AC4-FD179DC20763}" presName="compNode" presStyleCnt="0"/>
      <dgm:spPr/>
    </dgm:pt>
    <dgm:pt modelId="{2D1A2DAE-665D-4B9B-BDE1-E577C14E845A}" type="pres">
      <dgm:prSet presAssocID="{13AE548D-6075-428C-8AC4-FD179DC2076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B00B78D1-6B96-4702-9898-7F759ADF87DD}" type="pres">
      <dgm:prSet presAssocID="{13AE548D-6075-428C-8AC4-FD179DC20763}" presName="spaceRect" presStyleCnt="0"/>
      <dgm:spPr/>
    </dgm:pt>
    <dgm:pt modelId="{50DC04CF-2AF3-42AB-8840-1DCE38BA54E3}" type="pres">
      <dgm:prSet presAssocID="{13AE548D-6075-428C-8AC4-FD179DC20763}" presName="textRect" presStyleLbl="revTx" presStyleIdx="2" presStyleCnt="4">
        <dgm:presLayoutVars>
          <dgm:chMax val="1"/>
          <dgm:chPref val="1"/>
        </dgm:presLayoutVars>
      </dgm:prSet>
      <dgm:spPr/>
    </dgm:pt>
    <dgm:pt modelId="{FAA94E74-5CBC-41DF-A143-27B671A77D92}" type="pres">
      <dgm:prSet presAssocID="{D12BE2EE-E628-4332-A6EB-B513A030AB70}" presName="sibTrans" presStyleCnt="0"/>
      <dgm:spPr/>
    </dgm:pt>
    <dgm:pt modelId="{F19284A2-34FE-45DD-B253-C6855795E5E5}" type="pres">
      <dgm:prSet presAssocID="{B56E2FA5-96F8-4001-AAD1-1BD2A09E6E2F}" presName="compNode" presStyleCnt="0"/>
      <dgm:spPr/>
    </dgm:pt>
    <dgm:pt modelId="{8745DDE3-4B14-418E-AA20-347F35016E53}" type="pres">
      <dgm:prSet presAssocID="{B56E2FA5-96F8-4001-AAD1-1BD2A09E6E2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D7BC8AF7-0900-4550-8685-73D7A699D00F}" type="pres">
      <dgm:prSet presAssocID="{B56E2FA5-96F8-4001-AAD1-1BD2A09E6E2F}" presName="spaceRect" presStyleCnt="0"/>
      <dgm:spPr/>
    </dgm:pt>
    <dgm:pt modelId="{4253C12A-8A21-4680-B534-504D32B98788}" type="pres">
      <dgm:prSet presAssocID="{B56E2FA5-96F8-4001-AAD1-1BD2A09E6E2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8DB0705-BA31-4275-BE4A-8D7E9B50A356}" type="presOf" srcId="{3B45BA7B-1BB3-4420-A6BD-BEDD5EE1BA62}" destId="{9244B88C-3CB2-4561-BF76-5B9BCF609457}" srcOrd="0" destOrd="0" presId="urn:microsoft.com/office/officeart/2018/2/layout/IconLabelList"/>
    <dgm:cxn modelId="{BCF26105-5B71-4FF4-A773-CFD80861B5FE}" type="presOf" srcId="{13AE548D-6075-428C-8AC4-FD179DC20763}" destId="{50DC04CF-2AF3-42AB-8840-1DCE38BA54E3}" srcOrd="0" destOrd="0" presId="urn:microsoft.com/office/officeart/2018/2/layout/IconLabelList"/>
    <dgm:cxn modelId="{7A48073C-38B7-4257-AE96-65809E1E5A17}" srcId="{6D01D52C-407C-4C0C-963E-EC09C0AD97AF}" destId="{B56E2FA5-96F8-4001-AAD1-1BD2A09E6E2F}" srcOrd="3" destOrd="0" parTransId="{C9324DC7-AD3B-43D5-A67C-8283DE9A82AE}" sibTransId="{EF691541-CE2E-4929-A40D-527456327A75}"/>
    <dgm:cxn modelId="{93129B59-0679-43DB-91C1-01E9AAB0DA9B}" srcId="{6D01D52C-407C-4C0C-963E-EC09C0AD97AF}" destId="{3B45BA7B-1BB3-4420-A6BD-BEDD5EE1BA62}" srcOrd="0" destOrd="0" parTransId="{A7BC8C55-0348-4602-8BDA-BCCC0A65AF27}" sibTransId="{9C786E7C-FBE2-457B-8B31-76DDB4E4ADBF}"/>
    <dgm:cxn modelId="{1011A499-DD94-4E18-ABEC-232E71AB0892}" type="presOf" srcId="{B56E2FA5-96F8-4001-AAD1-1BD2A09E6E2F}" destId="{4253C12A-8A21-4680-B534-504D32B98788}" srcOrd="0" destOrd="0" presId="urn:microsoft.com/office/officeart/2018/2/layout/IconLabelList"/>
    <dgm:cxn modelId="{241BB5A8-7A0E-4FD5-BD53-05CC7EB3E98A}" type="presOf" srcId="{6D01D52C-407C-4C0C-963E-EC09C0AD97AF}" destId="{D38D7865-95E3-4FDE-B9E0-12CE91FB408C}" srcOrd="0" destOrd="0" presId="urn:microsoft.com/office/officeart/2018/2/layout/IconLabelList"/>
    <dgm:cxn modelId="{D82733CE-DC79-491F-B4A2-AD2827D060C8}" type="presOf" srcId="{DF8495F7-436B-49C3-BF6E-1BBF980AF31B}" destId="{2F22BB8C-C90A-4743-884C-0833F3A591F9}" srcOrd="0" destOrd="0" presId="urn:microsoft.com/office/officeart/2018/2/layout/IconLabelList"/>
    <dgm:cxn modelId="{AC9498EA-FEE3-4718-A0C2-4CB4236EDB49}" srcId="{6D01D52C-407C-4C0C-963E-EC09C0AD97AF}" destId="{13AE548D-6075-428C-8AC4-FD179DC20763}" srcOrd="2" destOrd="0" parTransId="{E47ACB4F-4D66-4396-BD89-DDD10CAF5CC5}" sibTransId="{D12BE2EE-E628-4332-A6EB-B513A030AB70}"/>
    <dgm:cxn modelId="{E1BBB8EF-FB7C-4095-8EC2-93794BA789AC}" srcId="{6D01D52C-407C-4C0C-963E-EC09C0AD97AF}" destId="{DF8495F7-436B-49C3-BF6E-1BBF980AF31B}" srcOrd="1" destOrd="0" parTransId="{7E83A04C-B684-410B-9CCC-21A964C1767F}" sibTransId="{5A414C48-21C0-4293-90FB-DE5A8F7A7637}"/>
    <dgm:cxn modelId="{E6BCF7D3-16F6-46DB-A7FA-A0D9FA08382A}" type="presParOf" srcId="{D38D7865-95E3-4FDE-B9E0-12CE91FB408C}" destId="{94858C45-C9AF-4948-A8A6-A4EF4C906E92}" srcOrd="0" destOrd="0" presId="urn:microsoft.com/office/officeart/2018/2/layout/IconLabelList"/>
    <dgm:cxn modelId="{04F36B42-BB30-46BA-8EC6-1B923E7EC68D}" type="presParOf" srcId="{94858C45-C9AF-4948-A8A6-A4EF4C906E92}" destId="{FC260DA4-46E3-432C-BD0F-B08913E6C258}" srcOrd="0" destOrd="0" presId="urn:microsoft.com/office/officeart/2018/2/layout/IconLabelList"/>
    <dgm:cxn modelId="{2176ADAF-6A02-427D-8DFF-D9173D80341B}" type="presParOf" srcId="{94858C45-C9AF-4948-A8A6-A4EF4C906E92}" destId="{F23E493E-FF14-4969-A992-4B8F729589D5}" srcOrd="1" destOrd="0" presId="urn:microsoft.com/office/officeart/2018/2/layout/IconLabelList"/>
    <dgm:cxn modelId="{4BE07D3B-2CC6-49F7-8032-FDC6FFC99132}" type="presParOf" srcId="{94858C45-C9AF-4948-A8A6-A4EF4C906E92}" destId="{9244B88C-3CB2-4561-BF76-5B9BCF609457}" srcOrd="2" destOrd="0" presId="urn:microsoft.com/office/officeart/2018/2/layout/IconLabelList"/>
    <dgm:cxn modelId="{4A0E23C5-EE20-4A34-9CA8-2080263380D8}" type="presParOf" srcId="{D38D7865-95E3-4FDE-B9E0-12CE91FB408C}" destId="{420CE1E0-A7B7-469F-A627-C3B51CBDF0D3}" srcOrd="1" destOrd="0" presId="urn:microsoft.com/office/officeart/2018/2/layout/IconLabelList"/>
    <dgm:cxn modelId="{D90CC19C-7BC3-4FF1-BFB4-2AA277C9AA6B}" type="presParOf" srcId="{D38D7865-95E3-4FDE-B9E0-12CE91FB408C}" destId="{0CF9F5C9-A1D1-40BB-82DB-0530C399FF66}" srcOrd="2" destOrd="0" presId="urn:microsoft.com/office/officeart/2018/2/layout/IconLabelList"/>
    <dgm:cxn modelId="{B147FECE-9B1E-4C78-B53A-9A7405D1FFB5}" type="presParOf" srcId="{0CF9F5C9-A1D1-40BB-82DB-0530C399FF66}" destId="{86B8BCB4-6F66-40FC-8E88-496D29AC09A7}" srcOrd="0" destOrd="0" presId="urn:microsoft.com/office/officeart/2018/2/layout/IconLabelList"/>
    <dgm:cxn modelId="{68283F54-11CA-4730-97C8-CEAB54ABC5F2}" type="presParOf" srcId="{0CF9F5C9-A1D1-40BB-82DB-0530C399FF66}" destId="{A254FB24-C1B5-4B3D-8C59-192540A55E1A}" srcOrd="1" destOrd="0" presId="urn:microsoft.com/office/officeart/2018/2/layout/IconLabelList"/>
    <dgm:cxn modelId="{D3EDF72F-8C43-4352-B97D-9DF2E1262C00}" type="presParOf" srcId="{0CF9F5C9-A1D1-40BB-82DB-0530C399FF66}" destId="{2F22BB8C-C90A-4743-884C-0833F3A591F9}" srcOrd="2" destOrd="0" presId="urn:microsoft.com/office/officeart/2018/2/layout/IconLabelList"/>
    <dgm:cxn modelId="{079D3AC7-4378-420C-9315-E6D493188D35}" type="presParOf" srcId="{D38D7865-95E3-4FDE-B9E0-12CE91FB408C}" destId="{F312924D-CB3E-4DCA-8069-5D3F2D6B4288}" srcOrd="3" destOrd="0" presId="urn:microsoft.com/office/officeart/2018/2/layout/IconLabelList"/>
    <dgm:cxn modelId="{5AE50A89-90A1-4632-B15D-49D461197840}" type="presParOf" srcId="{D38D7865-95E3-4FDE-B9E0-12CE91FB408C}" destId="{485457E3-9438-490C-A5A9-33AB11B90692}" srcOrd="4" destOrd="0" presId="urn:microsoft.com/office/officeart/2018/2/layout/IconLabelList"/>
    <dgm:cxn modelId="{F95E17E3-B26F-43F2-A5DF-F655B8F3FDEB}" type="presParOf" srcId="{485457E3-9438-490C-A5A9-33AB11B90692}" destId="{2D1A2DAE-665D-4B9B-BDE1-E577C14E845A}" srcOrd="0" destOrd="0" presId="urn:microsoft.com/office/officeart/2018/2/layout/IconLabelList"/>
    <dgm:cxn modelId="{86533500-4433-435C-9DB0-EC486983DDE5}" type="presParOf" srcId="{485457E3-9438-490C-A5A9-33AB11B90692}" destId="{B00B78D1-6B96-4702-9898-7F759ADF87DD}" srcOrd="1" destOrd="0" presId="urn:microsoft.com/office/officeart/2018/2/layout/IconLabelList"/>
    <dgm:cxn modelId="{9062AA5B-088A-4A83-AA84-1A2005D4B626}" type="presParOf" srcId="{485457E3-9438-490C-A5A9-33AB11B90692}" destId="{50DC04CF-2AF3-42AB-8840-1DCE38BA54E3}" srcOrd="2" destOrd="0" presId="urn:microsoft.com/office/officeart/2018/2/layout/IconLabelList"/>
    <dgm:cxn modelId="{FA6F07F1-783C-4F71-86D0-060D5A8BC09B}" type="presParOf" srcId="{D38D7865-95E3-4FDE-B9E0-12CE91FB408C}" destId="{FAA94E74-5CBC-41DF-A143-27B671A77D92}" srcOrd="5" destOrd="0" presId="urn:microsoft.com/office/officeart/2018/2/layout/IconLabelList"/>
    <dgm:cxn modelId="{962E3691-071A-4738-8340-00242616CDBB}" type="presParOf" srcId="{D38D7865-95E3-4FDE-B9E0-12CE91FB408C}" destId="{F19284A2-34FE-45DD-B253-C6855795E5E5}" srcOrd="6" destOrd="0" presId="urn:microsoft.com/office/officeart/2018/2/layout/IconLabelList"/>
    <dgm:cxn modelId="{808E37DC-2CF2-4273-9A3E-927EFC381587}" type="presParOf" srcId="{F19284A2-34FE-45DD-B253-C6855795E5E5}" destId="{8745DDE3-4B14-418E-AA20-347F35016E53}" srcOrd="0" destOrd="0" presId="urn:microsoft.com/office/officeart/2018/2/layout/IconLabelList"/>
    <dgm:cxn modelId="{3ED7008A-3CD9-42B5-8F23-B02E9FA5494B}" type="presParOf" srcId="{F19284A2-34FE-45DD-B253-C6855795E5E5}" destId="{D7BC8AF7-0900-4550-8685-73D7A699D00F}" srcOrd="1" destOrd="0" presId="urn:microsoft.com/office/officeart/2018/2/layout/IconLabelList"/>
    <dgm:cxn modelId="{E44EDFAC-684F-4147-BF54-593396B0122B}" type="presParOf" srcId="{F19284A2-34FE-45DD-B253-C6855795E5E5}" destId="{4253C12A-8A21-4680-B534-504D32B9878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0783E0-624A-452B-889E-D6A0DB43553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5E05564-8CFE-4146-9D8B-4D21C39EA39F}">
      <dgm:prSet/>
      <dgm:spPr/>
      <dgm:t>
        <a:bodyPr/>
        <a:lstStyle/>
        <a:p>
          <a:r>
            <a:rPr lang="en-US"/>
            <a:t>Attribute Schema Changes</a:t>
          </a:r>
        </a:p>
      </dgm:t>
    </dgm:pt>
    <dgm:pt modelId="{000C9C82-6508-457E-A515-28B79B856958}" type="parTrans" cxnId="{47DB9ABB-3A79-490D-8C6B-09E4A740C58F}">
      <dgm:prSet/>
      <dgm:spPr/>
      <dgm:t>
        <a:bodyPr/>
        <a:lstStyle/>
        <a:p>
          <a:endParaRPr lang="en-US"/>
        </a:p>
      </dgm:t>
    </dgm:pt>
    <dgm:pt modelId="{D81AF2D2-91DF-43CF-88D2-C3F3C5AD1603}" type="sibTrans" cxnId="{47DB9ABB-3A79-490D-8C6B-09E4A740C58F}">
      <dgm:prSet/>
      <dgm:spPr/>
      <dgm:t>
        <a:bodyPr/>
        <a:lstStyle/>
        <a:p>
          <a:endParaRPr lang="en-US"/>
        </a:p>
      </dgm:t>
    </dgm:pt>
    <dgm:pt modelId="{55D9C292-4B98-4634-B7A2-3280826AF969}">
      <dgm:prSet/>
      <dgm:spPr/>
      <dgm:t>
        <a:bodyPr/>
        <a:lstStyle/>
        <a:p>
          <a:r>
            <a:rPr lang="en-US"/>
            <a:t>Cooperation with ITD for aligning data</a:t>
          </a:r>
        </a:p>
      </dgm:t>
    </dgm:pt>
    <dgm:pt modelId="{EA0FAF56-382D-437F-BC8A-19335D023D30}" type="parTrans" cxnId="{2271AA1F-C3B6-45C3-84BB-10B60B59A0F0}">
      <dgm:prSet/>
      <dgm:spPr/>
      <dgm:t>
        <a:bodyPr/>
        <a:lstStyle/>
        <a:p>
          <a:endParaRPr lang="en-US"/>
        </a:p>
      </dgm:t>
    </dgm:pt>
    <dgm:pt modelId="{8E11A748-013A-4789-A9EE-0064D12B2B16}" type="sibTrans" cxnId="{2271AA1F-C3B6-45C3-84BB-10B60B59A0F0}">
      <dgm:prSet/>
      <dgm:spPr/>
      <dgm:t>
        <a:bodyPr/>
        <a:lstStyle/>
        <a:p>
          <a:endParaRPr lang="en-US"/>
        </a:p>
      </dgm:t>
    </dgm:pt>
    <dgm:pt modelId="{8C853223-7A85-4C8F-ACEB-32E0BC584999}">
      <dgm:prSet/>
      <dgm:spPr/>
      <dgm:t>
        <a:bodyPr/>
        <a:lstStyle/>
        <a:p>
          <a:r>
            <a:rPr lang="en-US"/>
            <a:t>https://trails.idaho.gov/</a:t>
          </a:r>
        </a:p>
      </dgm:t>
    </dgm:pt>
    <dgm:pt modelId="{FA54E1EC-8474-44ED-BC04-E7358B2F79D1}" type="parTrans" cxnId="{69226B15-B523-4368-BEB3-7EE530E91643}">
      <dgm:prSet/>
      <dgm:spPr/>
      <dgm:t>
        <a:bodyPr/>
        <a:lstStyle/>
        <a:p>
          <a:endParaRPr lang="en-US"/>
        </a:p>
      </dgm:t>
    </dgm:pt>
    <dgm:pt modelId="{86523AC1-CB02-4586-84F8-EE3018BE60AE}" type="sibTrans" cxnId="{69226B15-B523-4368-BEB3-7EE530E91643}">
      <dgm:prSet/>
      <dgm:spPr/>
      <dgm:t>
        <a:bodyPr/>
        <a:lstStyle/>
        <a:p>
          <a:endParaRPr lang="en-US"/>
        </a:p>
      </dgm:t>
    </dgm:pt>
    <dgm:pt modelId="{02A27F51-0439-49D5-9B5E-79CF4ADE50C8}" type="pres">
      <dgm:prSet presAssocID="{7E0783E0-624A-452B-889E-D6A0DB43553B}" presName="root" presStyleCnt="0">
        <dgm:presLayoutVars>
          <dgm:dir/>
          <dgm:resizeHandles val="exact"/>
        </dgm:presLayoutVars>
      </dgm:prSet>
      <dgm:spPr/>
    </dgm:pt>
    <dgm:pt modelId="{3A953DF1-F61D-4216-812B-4FAE9579CC8C}" type="pres">
      <dgm:prSet presAssocID="{35E05564-8CFE-4146-9D8B-4D21C39EA39F}" presName="compNode" presStyleCnt="0"/>
      <dgm:spPr/>
    </dgm:pt>
    <dgm:pt modelId="{BB42EEBD-9489-45F7-BC37-B2463F4515D4}" type="pres">
      <dgm:prSet presAssocID="{35E05564-8CFE-4146-9D8B-4D21C39EA39F}" presName="bgRect" presStyleLbl="bgShp" presStyleIdx="0" presStyleCnt="3"/>
      <dgm:spPr/>
    </dgm:pt>
    <dgm:pt modelId="{DFDBB1A8-4E19-49CE-93C0-E8C86F26D3AC}" type="pres">
      <dgm:prSet presAssocID="{35E05564-8CFE-4146-9D8B-4D21C39EA39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11979A54-2FDE-49FF-B514-4E037DD941F7}" type="pres">
      <dgm:prSet presAssocID="{35E05564-8CFE-4146-9D8B-4D21C39EA39F}" presName="spaceRect" presStyleCnt="0"/>
      <dgm:spPr/>
    </dgm:pt>
    <dgm:pt modelId="{B6CF6C1F-C3D9-4DAE-8336-65B92266A98B}" type="pres">
      <dgm:prSet presAssocID="{35E05564-8CFE-4146-9D8B-4D21C39EA39F}" presName="parTx" presStyleLbl="revTx" presStyleIdx="0" presStyleCnt="3">
        <dgm:presLayoutVars>
          <dgm:chMax val="0"/>
          <dgm:chPref val="0"/>
        </dgm:presLayoutVars>
      </dgm:prSet>
      <dgm:spPr/>
    </dgm:pt>
    <dgm:pt modelId="{03DBE8C8-F925-454F-AA23-4FE9CA7AB7F9}" type="pres">
      <dgm:prSet presAssocID="{D81AF2D2-91DF-43CF-88D2-C3F3C5AD1603}" presName="sibTrans" presStyleCnt="0"/>
      <dgm:spPr/>
    </dgm:pt>
    <dgm:pt modelId="{FAB16007-6127-4F68-8C5D-A7887FC52C0A}" type="pres">
      <dgm:prSet presAssocID="{55D9C292-4B98-4634-B7A2-3280826AF969}" presName="compNode" presStyleCnt="0"/>
      <dgm:spPr/>
    </dgm:pt>
    <dgm:pt modelId="{0325BADE-CE07-4F3D-97D3-2E005BC0FA85}" type="pres">
      <dgm:prSet presAssocID="{55D9C292-4B98-4634-B7A2-3280826AF969}" presName="bgRect" presStyleLbl="bgShp" presStyleIdx="1" presStyleCnt="3"/>
      <dgm:spPr/>
    </dgm:pt>
    <dgm:pt modelId="{CE75B948-789C-43D5-AA8A-21669C659B4E}" type="pres">
      <dgm:prSet presAssocID="{55D9C292-4B98-4634-B7A2-3280826AF96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F774484D-F974-4D12-A802-789F83E57533}" type="pres">
      <dgm:prSet presAssocID="{55D9C292-4B98-4634-B7A2-3280826AF969}" presName="spaceRect" presStyleCnt="0"/>
      <dgm:spPr/>
    </dgm:pt>
    <dgm:pt modelId="{C52C5548-1043-4237-9A27-263BFE13B64D}" type="pres">
      <dgm:prSet presAssocID="{55D9C292-4B98-4634-B7A2-3280826AF969}" presName="parTx" presStyleLbl="revTx" presStyleIdx="1" presStyleCnt="3">
        <dgm:presLayoutVars>
          <dgm:chMax val="0"/>
          <dgm:chPref val="0"/>
        </dgm:presLayoutVars>
      </dgm:prSet>
      <dgm:spPr/>
    </dgm:pt>
    <dgm:pt modelId="{B2685934-AC8C-4D4D-A1C4-BF8F30C49C18}" type="pres">
      <dgm:prSet presAssocID="{8E11A748-013A-4789-A9EE-0064D12B2B16}" presName="sibTrans" presStyleCnt="0"/>
      <dgm:spPr/>
    </dgm:pt>
    <dgm:pt modelId="{1170C5DE-9562-43C8-B8BA-66403F417FCE}" type="pres">
      <dgm:prSet presAssocID="{8C853223-7A85-4C8F-ACEB-32E0BC584999}" presName="compNode" presStyleCnt="0"/>
      <dgm:spPr/>
    </dgm:pt>
    <dgm:pt modelId="{AF5583BF-1B25-440D-BC77-C7737A3BFD69}" type="pres">
      <dgm:prSet presAssocID="{8C853223-7A85-4C8F-ACEB-32E0BC584999}" presName="bgRect" presStyleLbl="bgShp" presStyleIdx="2" presStyleCnt="3"/>
      <dgm:spPr/>
    </dgm:pt>
    <dgm:pt modelId="{9F60EFDD-E4D4-4490-AD9E-03630E287BA1}" type="pres">
      <dgm:prSet presAssocID="{8C853223-7A85-4C8F-ACEB-32E0BC58499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F099E5D2-07E4-4D80-A975-2308C77AA104}" type="pres">
      <dgm:prSet presAssocID="{8C853223-7A85-4C8F-ACEB-32E0BC584999}" presName="spaceRect" presStyleCnt="0"/>
      <dgm:spPr/>
    </dgm:pt>
    <dgm:pt modelId="{D10D8DA3-E360-4AC8-8A5E-CE970F82C625}" type="pres">
      <dgm:prSet presAssocID="{8C853223-7A85-4C8F-ACEB-32E0BC58499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9226B15-B523-4368-BEB3-7EE530E91643}" srcId="{7E0783E0-624A-452B-889E-D6A0DB43553B}" destId="{8C853223-7A85-4C8F-ACEB-32E0BC584999}" srcOrd="2" destOrd="0" parTransId="{FA54E1EC-8474-44ED-BC04-E7358B2F79D1}" sibTransId="{86523AC1-CB02-4586-84F8-EE3018BE60AE}"/>
    <dgm:cxn modelId="{2271AA1F-C3B6-45C3-84BB-10B60B59A0F0}" srcId="{7E0783E0-624A-452B-889E-D6A0DB43553B}" destId="{55D9C292-4B98-4634-B7A2-3280826AF969}" srcOrd="1" destOrd="0" parTransId="{EA0FAF56-382D-437F-BC8A-19335D023D30}" sibTransId="{8E11A748-013A-4789-A9EE-0064D12B2B16}"/>
    <dgm:cxn modelId="{AF57F772-9C9A-4B86-9449-64835D55552D}" type="presOf" srcId="{35E05564-8CFE-4146-9D8B-4D21C39EA39F}" destId="{B6CF6C1F-C3D9-4DAE-8336-65B92266A98B}" srcOrd="0" destOrd="0" presId="urn:microsoft.com/office/officeart/2018/2/layout/IconVerticalSolidList"/>
    <dgm:cxn modelId="{B14605B2-3348-42AD-889F-FEEE0EBFA247}" type="presOf" srcId="{8C853223-7A85-4C8F-ACEB-32E0BC584999}" destId="{D10D8DA3-E360-4AC8-8A5E-CE970F82C625}" srcOrd="0" destOrd="0" presId="urn:microsoft.com/office/officeart/2018/2/layout/IconVerticalSolidList"/>
    <dgm:cxn modelId="{8B7EAEB2-9FB0-42CD-9E98-EC217B7FD10F}" type="presOf" srcId="{7E0783E0-624A-452B-889E-D6A0DB43553B}" destId="{02A27F51-0439-49D5-9B5E-79CF4ADE50C8}" srcOrd="0" destOrd="0" presId="urn:microsoft.com/office/officeart/2018/2/layout/IconVerticalSolidList"/>
    <dgm:cxn modelId="{47DB9ABB-3A79-490D-8C6B-09E4A740C58F}" srcId="{7E0783E0-624A-452B-889E-D6A0DB43553B}" destId="{35E05564-8CFE-4146-9D8B-4D21C39EA39F}" srcOrd="0" destOrd="0" parTransId="{000C9C82-6508-457E-A515-28B79B856958}" sibTransId="{D81AF2D2-91DF-43CF-88D2-C3F3C5AD1603}"/>
    <dgm:cxn modelId="{F78245E8-C71F-47E7-B715-6C6F0353FFAB}" type="presOf" srcId="{55D9C292-4B98-4634-B7A2-3280826AF969}" destId="{C52C5548-1043-4237-9A27-263BFE13B64D}" srcOrd="0" destOrd="0" presId="urn:microsoft.com/office/officeart/2018/2/layout/IconVerticalSolidList"/>
    <dgm:cxn modelId="{E4A00A40-DE3F-4C50-982F-F5F8EC69E9BD}" type="presParOf" srcId="{02A27F51-0439-49D5-9B5E-79CF4ADE50C8}" destId="{3A953DF1-F61D-4216-812B-4FAE9579CC8C}" srcOrd="0" destOrd="0" presId="urn:microsoft.com/office/officeart/2018/2/layout/IconVerticalSolidList"/>
    <dgm:cxn modelId="{B232350A-85D5-4CC8-AD18-0A5D8555BFDF}" type="presParOf" srcId="{3A953DF1-F61D-4216-812B-4FAE9579CC8C}" destId="{BB42EEBD-9489-45F7-BC37-B2463F4515D4}" srcOrd="0" destOrd="0" presId="urn:microsoft.com/office/officeart/2018/2/layout/IconVerticalSolidList"/>
    <dgm:cxn modelId="{9A1539B8-1F14-4BCF-AAB1-2D347645A2AA}" type="presParOf" srcId="{3A953DF1-F61D-4216-812B-4FAE9579CC8C}" destId="{DFDBB1A8-4E19-49CE-93C0-E8C86F26D3AC}" srcOrd="1" destOrd="0" presId="urn:microsoft.com/office/officeart/2018/2/layout/IconVerticalSolidList"/>
    <dgm:cxn modelId="{9F02B3A4-A0EA-4A7D-9DCC-0C76AB041488}" type="presParOf" srcId="{3A953DF1-F61D-4216-812B-4FAE9579CC8C}" destId="{11979A54-2FDE-49FF-B514-4E037DD941F7}" srcOrd="2" destOrd="0" presId="urn:microsoft.com/office/officeart/2018/2/layout/IconVerticalSolidList"/>
    <dgm:cxn modelId="{2554475F-6E79-4C8D-9A26-587C4EA43822}" type="presParOf" srcId="{3A953DF1-F61D-4216-812B-4FAE9579CC8C}" destId="{B6CF6C1F-C3D9-4DAE-8336-65B92266A98B}" srcOrd="3" destOrd="0" presId="urn:microsoft.com/office/officeart/2018/2/layout/IconVerticalSolidList"/>
    <dgm:cxn modelId="{821F86FB-8F17-40E6-A7E8-1E314A3C5E12}" type="presParOf" srcId="{02A27F51-0439-49D5-9B5E-79CF4ADE50C8}" destId="{03DBE8C8-F925-454F-AA23-4FE9CA7AB7F9}" srcOrd="1" destOrd="0" presId="urn:microsoft.com/office/officeart/2018/2/layout/IconVerticalSolidList"/>
    <dgm:cxn modelId="{9BED6984-B7BA-44A7-AF17-F1BE1C2D5BBE}" type="presParOf" srcId="{02A27F51-0439-49D5-9B5E-79CF4ADE50C8}" destId="{FAB16007-6127-4F68-8C5D-A7887FC52C0A}" srcOrd="2" destOrd="0" presId="urn:microsoft.com/office/officeart/2018/2/layout/IconVerticalSolidList"/>
    <dgm:cxn modelId="{F51CD574-F4CC-4E9E-B93D-8A442C23C24C}" type="presParOf" srcId="{FAB16007-6127-4F68-8C5D-A7887FC52C0A}" destId="{0325BADE-CE07-4F3D-97D3-2E005BC0FA85}" srcOrd="0" destOrd="0" presId="urn:microsoft.com/office/officeart/2018/2/layout/IconVerticalSolidList"/>
    <dgm:cxn modelId="{69F7125D-6E5B-474E-BE2F-49F6D9F6FFDA}" type="presParOf" srcId="{FAB16007-6127-4F68-8C5D-A7887FC52C0A}" destId="{CE75B948-789C-43D5-AA8A-21669C659B4E}" srcOrd="1" destOrd="0" presId="urn:microsoft.com/office/officeart/2018/2/layout/IconVerticalSolidList"/>
    <dgm:cxn modelId="{024592BD-5221-45BF-A44F-E6C760884FEE}" type="presParOf" srcId="{FAB16007-6127-4F68-8C5D-A7887FC52C0A}" destId="{F774484D-F974-4D12-A802-789F83E57533}" srcOrd="2" destOrd="0" presId="urn:microsoft.com/office/officeart/2018/2/layout/IconVerticalSolidList"/>
    <dgm:cxn modelId="{F75758DE-E878-46DD-92DF-D966619618EE}" type="presParOf" srcId="{FAB16007-6127-4F68-8C5D-A7887FC52C0A}" destId="{C52C5548-1043-4237-9A27-263BFE13B64D}" srcOrd="3" destOrd="0" presId="urn:microsoft.com/office/officeart/2018/2/layout/IconVerticalSolidList"/>
    <dgm:cxn modelId="{18E21713-3413-4640-8371-233F90FF7B74}" type="presParOf" srcId="{02A27F51-0439-49D5-9B5E-79CF4ADE50C8}" destId="{B2685934-AC8C-4D4D-A1C4-BF8F30C49C18}" srcOrd="3" destOrd="0" presId="urn:microsoft.com/office/officeart/2018/2/layout/IconVerticalSolidList"/>
    <dgm:cxn modelId="{49B4CC89-7DB4-4599-AE45-003013B3553A}" type="presParOf" srcId="{02A27F51-0439-49D5-9B5E-79CF4ADE50C8}" destId="{1170C5DE-9562-43C8-B8BA-66403F417FCE}" srcOrd="4" destOrd="0" presId="urn:microsoft.com/office/officeart/2018/2/layout/IconVerticalSolidList"/>
    <dgm:cxn modelId="{27AC9812-A5D8-47B9-A396-D61009067941}" type="presParOf" srcId="{1170C5DE-9562-43C8-B8BA-66403F417FCE}" destId="{AF5583BF-1B25-440D-BC77-C7737A3BFD69}" srcOrd="0" destOrd="0" presId="urn:microsoft.com/office/officeart/2018/2/layout/IconVerticalSolidList"/>
    <dgm:cxn modelId="{4D2FDCDD-FD8C-4771-845D-9BDC0EA00A28}" type="presParOf" srcId="{1170C5DE-9562-43C8-B8BA-66403F417FCE}" destId="{9F60EFDD-E4D4-4490-AD9E-03630E287BA1}" srcOrd="1" destOrd="0" presId="urn:microsoft.com/office/officeart/2018/2/layout/IconVerticalSolidList"/>
    <dgm:cxn modelId="{8040BAA8-9804-4958-AD1F-3F8C9BD1CF58}" type="presParOf" srcId="{1170C5DE-9562-43C8-B8BA-66403F417FCE}" destId="{F099E5D2-07E4-4D80-A975-2308C77AA104}" srcOrd="2" destOrd="0" presId="urn:microsoft.com/office/officeart/2018/2/layout/IconVerticalSolidList"/>
    <dgm:cxn modelId="{CC4A15B8-2514-49FA-B3EF-CDAE7B4A6767}" type="presParOf" srcId="{1170C5DE-9562-43C8-B8BA-66403F417FCE}" destId="{D10D8DA3-E360-4AC8-8A5E-CE970F82C62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6187E6-D428-4175-A276-E4B1276ECE0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1382A47-6555-4582-9CDC-0B32DE2BFB3D}">
      <dgm:prSet/>
      <dgm:spPr/>
      <dgm:t>
        <a:bodyPr/>
        <a:lstStyle/>
        <a:p>
          <a:r>
            <a:rPr lang="en-US"/>
            <a:t>Railroad Data or Contacts</a:t>
          </a:r>
        </a:p>
      </dgm:t>
    </dgm:pt>
    <dgm:pt modelId="{DCC5A29E-34C8-470B-9E42-0CFF792F98B1}" type="parTrans" cxnId="{5D538199-AE4B-4E1F-BAC2-3EA70F9A12EC}">
      <dgm:prSet/>
      <dgm:spPr/>
      <dgm:t>
        <a:bodyPr/>
        <a:lstStyle/>
        <a:p>
          <a:endParaRPr lang="en-US"/>
        </a:p>
      </dgm:t>
    </dgm:pt>
    <dgm:pt modelId="{A4A9ADC3-C88B-4708-BE96-D011B57E9C71}" type="sibTrans" cxnId="{5D538199-AE4B-4E1F-BAC2-3EA70F9A12EC}">
      <dgm:prSet/>
      <dgm:spPr/>
      <dgm:t>
        <a:bodyPr/>
        <a:lstStyle/>
        <a:p>
          <a:endParaRPr lang="en-US"/>
        </a:p>
      </dgm:t>
    </dgm:pt>
    <dgm:pt modelId="{171F9D2B-B980-47DC-B39C-E5478D16EF32}">
      <dgm:prSet/>
      <dgm:spPr/>
      <dgm:t>
        <a:bodyPr/>
        <a:lstStyle/>
        <a:p>
          <a:r>
            <a:rPr lang="en-US"/>
            <a:t>Nominating Standards</a:t>
          </a:r>
        </a:p>
      </dgm:t>
    </dgm:pt>
    <dgm:pt modelId="{04991BCF-E228-42AF-A07B-829E5A292017}" type="parTrans" cxnId="{A0400CAF-D6BF-424B-BD13-28C8B0452B95}">
      <dgm:prSet/>
      <dgm:spPr/>
      <dgm:t>
        <a:bodyPr/>
        <a:lstStyle/>
        <a:p>
          <a:endParaRPr lang="en-US"/>
        </a:p>
      </dgm:t>
    </dgm:pt>
    <dgm:pt modelId="{14C1102F-4B11-47E5-9FC9-2010FA0494E3}" type="sibTrans" cxnId="{A0400CAF-D6BF-424B-BD13-28C8B0452B95}">
      <dgm:prSet/>
      <dgm:spPr/>
      <dgm:t>
        <a:bodyPr/>
        <a:lstStyle/>
        <a:p>
          <a:endParaRPr lang="en-US"/>
        </a:p>
      </dgm:t>
    </dgm:pt>
    <dgm:pt modelId="{81EDA65D-1C4E-4989-BC3C-66F7AC049813}">
      <dgm:prSet/>
      <dgm:spPr/>
      <dgm:t>
        <a:bodyPr/>
        <a:lstStyle/>
        <a:p>
          <a:r>
            <a:rPr lang="en-US"/>
            <a:t>Other Discussions</a:t>
          </a:r>
        </a:p>
      </dgm:t>
    </dgm:pt>
    <dgm:pt modelId="{1D9229A8-5B8A-4CDB-95AE-781B349800BE}" type="parTrans" cxnId="{B15AC495-6EFC-45FD-9DFD-8687FE75934C}">
      <dgm:prSet/>
      <dgm:spPr/>
      <dgm:t>
        <a:bodyPr/>
        <a:lstStyle/>
        <a:p>
          <a:endParaRPr lang="en-US"/>
        </a:p>
      </dgm:t>
    </dgm:pt>
    <dgm:pt modelId="{B6DD0B99-1EE3-46E9-8C43-D5766C072EE1}" type="sibTrans" cxnId="{B15AC495-6EFC-45FD-9DFD-8687FE75934C}">
      <dgm:prSet/>
      <dgm:spPr/>
      <dgm:t>
        <a:bodyPr/>
        <a:lstStyle/>
        <a:p>
          <a:endParaRPr lang="en-US"/>
        </a:p>
      </dgm:t>
    </dgm:pt>
    <dgm:pt modelId="{D04AE594-A473-47B5-B980-4C41DB8787B6}" type="pres">
      <dgm:prSet presAssocID="{006187E6-D428-4175-A276-E4B1276ECE07}" presName="root" presStyleCnt="0">
        <dgm:presLayoutVars>
          <dgm:dir/>
          <dgm:resizeHandles val="exact"/>
        </dgm:presLayoutVars>
      </dgm:prSet>
      <dgm:spPr/>
    </dgm:pt>
    <dgm:pt modelId="{DA930868-8FC9-4AEE-B4D4-C156D184DEFE}" type="pres">
      <dgm:prSet presAssocID="{91382A47-6555-4582-9CDC-0B32DE2BFB3D}" presName="compNode" presStyleCnt="0"/>
      <dgm:spPr/>
    </dgm:pt>
    <dgm:pt modelId="{3DF7CB35-60C5-4547-B3DB-D4C6A5BA5981}" type="pres">
      <dgm:prSet presAssocID="{91382A47-6555-4582-9CDC-0B32DE2BFB3D}" presName="bgRect" presStyleLbl="bgShp" presStyleIdx="0" presStyleCnt="3"/>
      <dgm:spPr/>
    </dgm:pt>
    <dgm:pt modelId="{304700EA-46E6-4E48-82AE-85B69824B126}" type="pres">
      <dgm:prSet presAssocID="{91382A47-6555-4582-9CDC-0B32DE2BFB3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563FB79D-3A85-4C4B-8F35-F24A820C1256}" type="pres">
      <dgm:prSet presAssocID="{91382A47-6555-4582-9CDC-0B32DE2BFB3D}" presName="spaceRect" presStyleCnt="0"/>
      <dgm:spPr/>
    </dgm:pt>
    <dgm:pt modelId="{AD4CA69A-6F3C-413F-A603-0C311B704F4A}" type="pres">
      <dgm:prSet presAssocID="{91382A47-6555-4582-9CDC-0B32DE2BFB3D}" presName="parTx" presStyleLbl="revTx" presStyleIdx="0" presStyleCnt="3">
        <dgm:presLayoutVars>
          <dgm:chMax val="0"/>
          <dgm:chPref val="0"/>
        </dgm:presLayoutVars>
      </dgm:prSet>
      <dgm:spPr/>
    </dgm:pt>
    <dgm:pt modelId="{C782C649-0E1E-493C-9A52-D642852CEA25}" type="pres">
      <dgm:prSet presAssocID="{A4A9ADC3-C88B-4708-BE96-D011B57E9C71}" presName="sibTrans" presStyleCnt="0"/>
      <dgm:spPr/>
    </dgm:pt>
    <dgm:pt modelId="{D87E6E6A-8FE3-4043-BBFF-CC3787C3C671}" type="pres">
      <dgm:prSet presAssocID="{171F9D2B-B980-47DC-B39C-E5478D16EF32}" presName="compNode" presStyleCnt="0"/>
      <dgm:spPr/>
    </dgm:pt>
    <dgm:pt modelId="{CC033071-796B-4BB9-B289-AF7E543BE9AA}" type="pres">
      <dgm:prSet presAssocID="{171F9D2B-B980-47DC-B39C-E5478D16EF32}" presName="bgRect" presStyleLbl="bgShp" presStyleIdx="1" presStyleCnt="3"/>
      <dgm:spPr/>
    </dgm:pt>
    <dgm:pt modelId="{3B666F84-4823-44F4-BAC4-ECAC850099C1}" type="pres">
      <dgm:prSet presAssocID="{171F9D2B-B980-47DC-B39C-E5478D16EF3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29EBB71-8F24-4C9A-9BC6-7CA185F78BD7}" type="pres">
      <dgm:prSet presAssocID="{171F9D2B-B980-47DC-B39C-E5478D16EF32}" presName="spaceRect" presStyleCnt="0"/>
      <dgm:spPr/>
    </dgm:pt>
    <dgm:pt modelId="{06BDC702-24F2-4F5B-9F8E-BACA11A66BCB}" type="pres">
      <dgm:prSet presAssocID="{171F9D2B-B980-47DC-B39C-E5478D16EF32}" presName="parTx" presStyleLbl="revTx" presStyleIdx="1" presStyleCnt="3">
        <dgm:presLayoutVars>
          <dgm:chMax val="0"/>
          <dgm:chPref val="0"/>
        </dgm:presLayoutVars>
      </dgm:prSet>
      <dgm:spPr/>
    </dgm:pt>
    <dgm:pt modelId="{82939CDD-6C64-4CDC-86D4-22CE36236B0A}" type="pres">
      <dgm:prSet presAssocID="{14C1102F-4B11-47E5-9FC9-2010FA0494E3}" presName="sibTrans" presStyleCnt="0"/>
      <dgm:spPr/>
    </dgm:pt>
    <dgm:pt modelId="{4B0E65FA-0F26-4F49-8558-0FE45D13D88B}" type="pres">
      <dgm:prSet presAssocID="{81EDA65D-1C4E-4989-BC3C-66F7AC049813}" presName="compNode" presStyleCnt="0"/>
      <dgm:spPr/>
    </dgm:pt>
    <dgm:pt modelId="{966A4612-CF32-4390-B48F-A46D8110CCED}" type="pres">
      <dgm:prSet presAssocID="{81EDA65D-1C4E-4989-BC3C-66F7AC049813}" presName="bgRect" presStyleLbl="bgShp" presStyleIdx="2" presStyleCnt="3"/>
      <dgm:spPr/>
    </dgm:pt>
    <dgm:pt modelId="{13B64379-089B-44E0-A7B8-44ADFDE5E037}" type="pres">
      <dgm:prSet presAssocID="{81EDA65D-1C4E-4989-BC3C-66F7AC04981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3A8DDA2F-259D-466E-A1A0-2E6DFA328F32}" type="pres">
      <dgm:prSet presAssocID="{81EDA65D-1C4E-4989-BC3C-66F7AC049813}" presName="spaceRect" presStyleCnt="0"/>
      <dgm:spPr/>
    </dgm:pt>
    <dgm:pt modelId="{F4756CF2-069E-4D2F-9852-AE2BF50B3AEF}" type="pres">
      <dgm:prSet presAssocID="{81EDA65D-1C4E-4989-BC3C-66F7AC04981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441F109-0E7A-4CCD-BFC6-E850C307556B}" type="presOf" srcId="{006187E6-D428-4175-A276-E4B1276ECE07}" destId="{D04AE594-A473-47B5-B980-4C41DB8787B6}" srcOrd="0" destOrd="0" presId="urn:microsoft.com/office/officeart/2018/2/layout/IconVerticalSolidList"/>
    <dgm:cxn modelId="{62682913-0D28-4BB7-9483-B9E68663DF6D}" type="presOf" srcId="{81EDA65D-1C4E-4989-BC3C-66F7AC049813}" destId="{F4756CF2-069E-4D2F-9852-AE2BF50B3AEF}" srcOrd="0" destOrd="0" presId="urn:microsoft.com/office/officeart/2018/2/layout/IconVerticalSolidList"/>
    <dgm:cxn modelId="{ACF6983F-5ACC-432C-9C86-91E30616D933}" type="presOf" srcId="{91382A47-6555-4582-9CDC-0B32DE2BFB3D}" destId="{AD4CA69A-6F3C-413F-A603-0C311B704F4A}" srcOrd="0" destOrd="0" presId="urn:microsoft.com/office/officeart/2018/2/layout/IconVerticalSolidList"/>
    <dgm:cxn modelId="{B15AC495-6EFC-45FD-9DFD-8687FE75934C}" srcId="{006187E6-D428-4175-A276-E4B1276ECE07}" destId="{81EDA65D-1C4E-4989-BC3C-66F7AC049813}" srcOrd="2" destOrd="0" parTransId="{1D9229A8-5B8A-4CDB-95AE-781B349800BE}" sibTransId="{B6DD0B99-1EE3-46E9-8C43-D5766C072EE1}"/>
    <dgm:cxn modelId="{5D538199-AE4B-4E1F-BAC2-3EA70F9A12EC}" srcId="{006187E6-D428-4175-A276-E4B1276ECE07}" destId="{91382A47-6555-4582-9CDC-0B32DE2BFB3D}" srcOrd="0" destOrd="0" parTransId="{DCC5A29E-34C8-470B-9E42-0CFF792F98B1}" sibTransId="{A4A9ADC3-C88B-4708-BE96-D011B57E9C71}"/>
    <dgm:cxn modelId="{A0400CAF-D6BF-424B-BD13-28C8B0452B95}" srcId="{006187E6-D428-4175-A276-E4B1276ECE07}" destId="{171F9D2B-B980-47DC-B39C-E5478D16EF32}" srcOrd="1" destOrd="0" parTransId="{04991BCF-E228-42AF-A07B-829E5A292017}" sibTransId="{14C1102F-4B11-47E5-9FC9-2010FA0494E3}"/>
    <dgm:cxn modelId="{A21083D4-6D0C-4DD3-8200-716D1CD7AD00}" type="presOf" srcId="{171F9D2B-B980-47DC-B39C-E5478D16EF32}" destId="{06BDC702-24F2-4F5B-9F8E-BACA11A66BCB}" srcOrd="0" destOrd="0" presId="urn:microsoft.com/office/officeart/2018/2/layout/IconVerticalSolidList"/>
    <dgm:cxn modelId="{95C51D7E-EFEB-4EA2-8582-2F023057C8FD}" type="presParOf" srcId="{D04AE594-A473-47B5-B980-4C41DB8787B6}" destId="{DA930868-8FC9-4AEE-B4D4-C156D184DEFE}" srcOrd="0" destOrd="0" presId="urn:microsoft.com/office/officeart/2018/2/layout/IconVerticalSolidList"/>
    <dgm:cxn modelId="{2A9C827A-42E5-42B8-8BA6-A0B65C3ED72C}" type="presParOf" srcId="{DA930868-8FC9-4AEE-B4D4-C156D184DEFE}" destId="{3DF7CB35-60C5-4547-B3DB-D4C6A5BA5981}" srcOrd="0" destOrd="0" presId="urn:microsoft.com/office/officeart/2018/2/layout/IconVerticalSolidList"/>
    <dgm:cxn modelId="{D1797A74-D466-41CE-9E54-A9966BAE87E9}" type="presParOf" srcId="{DA930868-8FC9-4AEE-B4D4-C156D184DEFE}" destId="{304700EA-46E6-4E48-82AE-85B69824B126}" srcOrd="1" destOrd="0" presId="urn:microsoft.com/office/officeart/2018/2/layout/IconVerticalSolidList"/>
    <dgm:cxn modelId="{943F740E-4A20-427F-9652-AAD13E729AD3}" type="presParOf" srcId="{DA930868-8FC9-4AEE-B4D4-C156D184DEFE}" destId="{563FB79D-3A85-4C4B-8F35-F24A820C1256}" srcOrd="2" destOrd="0" presId="urn:microsoft.com/office/officeart/2018/2/layout/IconVerticalSolidList"/>
    <dgm:cxn modelId="{5B74FCC3-3BAB-4CA9-BA48-95FDC8AA001E}" type="presParOf" srcId="{DA930868-8FC9-4AEE-B4D4-C156D184DEFE}" destId="{AD4CA69A-6F3C-413F-A603-0C311B704F4A}" srcOrd="3" destOrd="0" presId="urn:microsoft.com/office/officeart/2018/2/layout/IconVerticalSolidList"/>
    <dgm:cxn modelId="{8D617601-7E20-499A-8CD7-80BC4C8F4ECE}" type="presParOf" srcId="{D04AE594-A473-47B5-B980-4C41DB8787B6}" destId="{C782C649-0E1E-493C-9A52-D642852CEA25}" srcOrd="1" destOrd="0" presId="urn:microsoft.com/office/officeart/2018/2/layout/IconVerticalSolidList"/>
    <dgm:cxn modelId="{63B7A700-8964-44B6-BE3E-B4BB1700A6A7}" type="presParOf" srcId="{D04AE594-A473-47B5-B980-4C41DB8787B6}" destId="{D87E6E6A-8FE3-4043-BBFF-CC3787C3C671}" srcOrd="2" destOrd="0" presId="urn:microsoft.com/office/officeart/2018/2/layout/IconVerticalSolidList"/>
    <dgm:cxn modelId="{E73163C5-C62B-4968-A1E7-49F4686C68A6}" type="presParOf" srcId="{D87E6E6A-8FE3-4043-BBFF-CC3787C3C671}" destId="{CC033071-796B-4BB9-B289-AF7E543BE9AA}" srcOrd="0" destOrd="0" presId="urn:microsoft.com/office/officeart/2018/2/layout/IconVerticalSolidList"/>
    <dgm:cxn modelId="{083114DC-4704-4413-96F0-B3D6750CA30E}" type="presParOf" srcId="{D87E6E6A-8FE3-4043-BBFF-CC3787C3C671}" destId="{3B666F84-4823-44F4-BAC4-ECAC850099C1}" srcOrd="1" destOrd="0" presId="urn:microsoft.com/office/officeart/2018/2/layout/IconVerticalSolidList"/>
    <dgm:cxn modelId="{CCAE8DBC-BEC3-4A68-B742-AAC502A7C626}" type="presParOf" srcId="{D87E6E6A-8FE3-4043-BBFF-CC3787C3C671}" destId="{129EBB71-8F24-4C9A-9BC6-7CA185F78BD7}" srcOrd="2" destOrd="0" presId="urn:microsoft.com/office/officeart/2018/2/layout/IconVerticalSolidList"/>
    <dgm:cxn modelId="{B3496E70-F3F2-495F-8C9D-7F3646A6137D}" type="presParOf" srcId="{D87E6E6A-8FE3-4043-BBFF-CC3787C3C671}" destId="{06BDC702-24F2-4F5B-9F8E-BACA11A66BCB}" srcOrd="3" destOrd="0" presId="urn:microsoft.com/office/officeart/2018/2/layout/IconVerticalSolidList"/>
    <dgm:cxn modelId="{533881EE-B009-4057-9A94-CB26DAF5FBFC}" type="presParOf" srcId="{D04AE594-A473-47B5-B980-4C41DB8787B6}" destId="{82939CDD-6C64-4CDC-86D4-22CE36236B0A}" srcOrd="3" destOrd="0" presId="urn:microsoft.com/office/officeart/2018/2/layout/IconVerticalSolidList"/>
    <dgm:cxn modelId="{0B521A3F-7430-47B9-9124-A40AC8F2CB04}" type="presParOf" srcId="{D04AE594-A473-47B5-B980-4C41DB8787B6}" destId="{4B0E65FA-0F26-4F49-8558-0FE45D13D88B}" srcOrd="4" destOrd="0" presId="urn:microsoft.com/office/officeart/2018/2/layout/IconVerticalSolidList"/>
    <dgm:cxn modelId="{E9DFE112-D9BE-4F90-BAD2-EE490C28C612}" type="presParOf" srcId="{4B0E65FA-0F26-4F49-8558-0FE45D13D88B}" destId="{966A4612-CF32-4390-B48F-A46D8110CCED}" srcOrd="0" destOrd="0" presId="urn:microsoft.com/office/officeart/2018/2/layout/IconVerticalSolidList"/>
    <dgm:cxn modelId="{EE754B78-71D3-4D13-9EE1-2DD3B003080C}" type="presParOf" srcId="{4B0E65FA-0F26-4F49-8558-0FE45D13D88B}" destId="{13B64379-089B-44E0-A7B8-44ADFDE5E037}" srcOrd="1" destOrd="0" presId="urn:microsoft.com/office/officeart/2018/2/layout/IconVerticalSolidList"/>
    <dgm:cxn modelId="{98FF5556-02E2-417D-9832-3DF88C8F6103}" type="presParOf" srcId="{4B0E65FA-0F26-4F49-8558-0FE45D13D88B}" destId="{3A8DDA2F-259D-466E-A1A0-2E6DFA328F32}" srcOrd="2" destOrd="0" presId="urn:microsoft.com/office/officeart/2018/2/layout/IconVerticalSolidList"/>
    <dgm:cxn modelId="{1A18B32E-6AB6-4262-9AD5-2F2BE7995C3C}" type="presParOf" srcId="{4B0E65FA-0F26-4F49-8558-0FE45D13D88B}" destId="{F4756CF2-069E-4D2F-9852-AE2BF50B3AE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0D550-8CBA-401C-BF12-4D68E427B88D}">
      <dsp:nvSpPr>
        <dsp:cNvPr id="0" name=""/>
        <dsp:cNvSpPr/>
      </dsp:nvSpPr>
      <dsp:spPr>
        <a:xfrm>
          <a:off x="0" y="717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3373C-089B-48F7-AF30-23843186193D}">
      <dsp:nvSpPr>
        <dsp:cNvPr id="0" name=""/>
        <dsp:cNvSpPr/>
      </dsp:nvSpPr>
      <dsp:spPr>
        <a:xfrm>
          <a:off x="507973" y="378548"/>
          <a:ext cx="923587" cy="923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41362-C0E9-431A-A87D-D049DEC63EB4}">
      <dsp:nvSpPr>
        <dsp:cNvPr id="0" name=""/>
        <dsp:cNvSpPr/>
      </dsp:nvSpPr>
      <dsp:spPr>
        <a:xfrm>
          <a:off x="1939533" y="717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Updates about road specific data</a:t>
          </a:r>
        </a:p>
      </dsp:txBody>
      <dsp:txXfrm>
        <a:off x="1939533" y="717"/>
        <a:ext cx="4362067" cy="1679249"/>
      </dsp:txXfrm>
    </dsp:sp>
    <dsp:sp modelId="{048768CB-B332-4B50-AF96-3DC2788D2BD1}">
      <dsp:nvSpPr>
        <dsp:cNvPr id="0" name=""/>
        <dsp:cNvSpPr/>
      </dsp:nvSpPr>
      <dsp:spPr>
        <a:xfrm>
          <a:off x="0" y="2099779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B3AD6A-6044-4F81-9A81-773208DDE79E}">
      <dsp:nvSpPr>
        <dsp:cNvPr id="0" name=""/>
        <dsp:cNvSpPr/>
      </dsp:nvSpPr>
      <dsp:spPr>
        <a:xfrm>
          <a:off x="507973" y="2477610"/>
          <a:ext cx="923587" cy="923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2BF8E-7BE6-491F-B1AB-9966DB3829CC}">
      <dsp:nvSpPr>
        <dsp:cNvPr id="0" name=""/>
        <dsp:cNvSpPr/>
      </dsp:nvSpPr>
      <dsp:spPr>
        <a:xfrm>
          <a:off x="1939533" y="2099779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Start discussion on Trails</a:t>
          </a:r>
        </a:p>
      </dsp:txBody>
      <dsp:txXfrm>
        <a:off x="1939533" y="2099779"/>
        <a:ext cx="4362067" cy="1679249"/>
      </dsp:txXfrm>
    </dsp:sp>
    <dsp:sp modelId="{21D598A7-C1ED-4258-9BC0-8D02C49A4D2F}">
      <dsp:nvSpPr>
        <dsp:cNvPr id="0" name=""/>
        <dsp:cNvSpPr/>
      </dsp:nvSpPr>
      <dsp:spPr>
        <a:xfrm>
          <a:off x="0" y="4198841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530B31-1B78-40AA-BAD0-CE0B0BDB0490}">
      <dsp:nvSpPr>
        <dsp:cNvPr id="0" name=""/>
        <dsp:cNvSpPr/>
      </dsp:nvSpPr>
      <dsp:spPr>
        <a:xfrm>
          <a:off x="507973" y="4576672"/>
          <a:ext cx="923587" cy="923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6772D-2CD0-4097-BBB3-B23FE45A1ACB}">
      <dsp:nvSpPr>
        <dsp:cNvPr id="0" name=""/>
        <dsp:cNvSpPr/>
      </dsp:nvSpPr>
      <dsp:spPr>
        <a:xfrm>
          <a:off x="1939533" y="4198841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Open Discussion</a:t>
          </a:r>
        </a:p>
      </dsp:txBody>
      <dsp:txXfrm>
        <a:off x="1939533" y="4198841"/>
        <a:ext cx="4362067" cy="1679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60DA4-46E3-432C-BD0F-B08913E6C258}">
      <dsp:nvSpPr>
        <dsp:cNvPr id="0" name=""/>
        <dsp:cNvSpPr/>
      </dsp:nvSpPr>
      <dsp:spPr>
        <a:xfrm>
          <a:off x="1002509" y="346347"/>
          <a:ext cx="1189822" cy="11898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4B88C-3CB2-4561-BF76-5B9BCF609457}">
      <dsp:nvSpPr>
        <dsp:cNvPr id="0" name=""/>
        <dsp:cNvSpPr/>
      </dsp:nvSpPr>
      <dsp:spPr>
        <a:xfrm>
          <a:off x="275395" y="1888898"/>
          <a:ext cx="26440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Continuation of work on data warehouse</a:t>
          </a:r>
        </a:p>
      </dsp:txBody>
      <dsp:txXfrm>
        <a:off x="275395" y="1888898"/>
        <a:ext cx="2644050" cy="720000"/>
      </dsp:txXfrm>
    </dsp:sp>
    <dsp:sp modelId="{86B8BCB4-6F66-40FC-8E88-496D29AC09A7}">
      <dsp:nvSpPr>
        <dsp:cNvPr id="0" name=""/>
        <dsp:cNvSpPr/>
      </dsp:nvSpPr>
      <dsp:spPr>
        <a:xfrm>
          <a:off x="4109268" y="346347"/>
          <a:ext cx="1189822" cy="11898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2BB8C-C90A-4743-884C-0833F3A591F9}">
      <dsp:nvSpPr>
        <dsp:cNvPr id="0" name=""/>
        <dsp:cNvSpPr/>
      </dsp:nvSpPr>
      <dsp:spPr>
        <a:xfrm>
          <a:off x="3382154" y="1888898"/>
          <a:ext cx="26440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Reevaluation of current infrastructure</a:t>
          </a:r>
        </a:p>
      </dsp:txBody>
      <dsp:txXfrm>
        <a:off x="3382154" y="1888898"/>
        <a:ext cx="2644050" cy="720000"/>
      </dsp:txXfrm>
    </dsp:sp>
    <dsp:sp modelId="{2D1A2DAE-665D-4B9B-BDE1-E577C14E845A}">
      <dsp:nvSpPr>
        <dsp:cNvPr id="0" name=""/>
        <dsp:cNvSpPr/>
      </dsp:nvSpPr>
      <dsp:spPr>
        <a:xfrm>
          <a:off x="1002509" y="3269910"/>
          <a:ext cx="1189822" cy="11898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C04CF-2AF3-42AB-8840-1DCE38BA54E3}">
      <dsp:nvSpPr>
        <dsp:cNvPr id="0" name=""/>
        <dsp:cNvSpPr/>
      </dsp:nvSpPr>
      <dsp:spPr>
        <a:xfrm>
          <a:off x="275395" y="4812461"/>
          <a:ext cx="26440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SWAII project data</a:t>
          </a:r>
        </a:p>
      </dsp:txBody>
      <dsp:txXfrm>
        <a:off x="275395" y="4812461"/>
        <a:ext cx="2644050" cy="720000"/>
      </dsp:txXfrm>
    </dsp:sp>
    <dsp:sp modelId="{8745DDE3-4B14-418E-AA20-347F35016E53}">
      <dsp:nvSpPr>
        <dsp:cNvPr id="0" name=""/>
        <dsp:cNvSpPr/>
      </dsp:nvSpPr>
      <dsp:spPr>
        <a:xfrm>
          <a:off x="4109268" y="3269910"/>
          <a:ext cx="1189822" cy="118982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3C12A-8A21-4680-B534-504D32B98788}">
      <dsp:nvSpPr>
        <dsp:cNvPr id="0" name=""/>
        <dsp:cNvSpPr/>
      </dsp:nvSpPr>
      <dsp:spPr>
        <a:xfrm>
          <a:off x="3382154" y="4812461"/>
          <a:ext cx="26440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Mobile Data Strategy</a:t>
          </a:r>
        </a:p>
      </dsp:txBody>
      <dsp:txXfrm>
        <a:off x="3382154" y="4812461"/>
        <a:ext cx="26440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2EEBD-9489-45F7-BC37-B2463F4515D4}">
      <dsp:nvSpPr>
        <dsp:cNvPr id="0" name=""/>
        <dsp:cNvSpPr/>
      </dsp:nvSpPr>
      <dsp:spPr>
        <a:xfrm>
          <a:off x="0" y="717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BB1A8-4E19-49CE-93C0-E8C86F26D3AC}">
      <dsp:nvSpPr>
        <dsp:cNvPr id="0" name=""/>
        <dsp:cNvSpPr/>
      </dsp:nvSpPr>
      <dsp:spPr>
        <a:xfrm>
          <a:off x="507973" y="378548"/>
          <a:ext cx="923587" cy="923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F6C1F-C3D9-4DAE-8336-65B92266A98B}">
      <dsp:nvSpPr>
        <dsp:cNvPr id="0" name=""/>
        <dsp:cNvSpPr/>
      </dsp:nvSpPr>
      <dsp:spPr>
        <a:xfrm>
          <a:off x="1939533" y="717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Attribute Schema Changes</a:t>
          </a:r>
        </a:p>
      </dsp:txBody>
      <dsp:txXfrm>
        <a:off x="1939533" y="717"/>
        <a:ext cx="4362067" cy="1679249"/>
      </dsp:txXfrm>
    </dsp:sp>
    <dsp:sp modelId="{0325BADE-CE07-4F3D-97D3-2E005BC0FA85}">
      <dsp:nvSpPr>
        <dsp:cNvPr id="0" name=""/>
        <dsp:cNvSpPr/>
      </dsp:nvSpPr>
      <dsp:spPr>
        <a:xfrm>
          <a:off x="0" y="2099779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5B948-789C-43D5-AA8A-21669C659B4E}">
      <dsp:nvSpPr>
        <dsp:cNvPr id="0" name=""/>
        <dsp:cNvSpPr/>
      </dsp:nvSpPr>
      <dsp:spPr>
        <a:xfrm>
          <a:off x="507973" y="2477610"/>
          <a:ext cx="923587" cy="923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C5548-1043-4237-9A27-263BFE13B64D}">
      <dsp:nvSpPr>
        <dsp:cNvPr id="0" name=""/>
        <dsp:cNvSpPr/>
      </dsp:nvSpPr>
      <dsp:spPr>
        <a:xfrm>
          <a:off x="1939533" y="2099779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Cooperation with ITD for aligning data</a:t>
          </a:r>
        </a:p>
      </dsp:txBody>
      <dsp:txXfrm>
        <a:off x="1939533" y="2099779"/>
        <a:ext cx="4362067" cy="1679249"/>
      </dsp:txXfrm>
    </dsp:sp>
    <dsp:sp modelId="{AF5583BF-1B25-440D-BC77-C7737A3BFD69}">
      <dsp:nvSpPr>
        <dsp:cNvPr id="0" name=""/>
        <dsp:cNvSpPr/>
      </dsp:nvSpPr>
      <dsp:spPr>
        <a:xfrm>
          <a:off x="0" y="4198841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0EFDD-E4D4-4490-AD9E-03630E287BA1}">
      <dsp:nvSpPr>
        <dsp:cNvPr id="0" name=""/>
        <dsp:cNvSpPr/>
      </dsp:nvSpPr>
      <dsp:spPr>
        <a:xfrm>
          <a:off x="507973" y="4576672"/>
          <a:ext cx="923587" cy="923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D8DA3-E360-4AC8-8A5E-CE970F82C625}">
      <dsp:nvSpPr>
        <dsp:cNvPr id="0" name=""/>
        <dsp:cNvSpPr/>
      </dsp:nvSpPr>
      <dsp:spPr>
        <a:xfrm>
          <a:off x="1939533" y="4198841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https://trails.idaho.gov/</a:t>
          </a:r>
        </a:p>
      </dsp:txBody>
      <dsp:txXfrm>
        <a:off x="1939533" y="4198841"/>
        <a:ext cx="4362067" cy="16792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7CB35-60C5-4547-B3DB-D4C6A5BA5981}">
      <dsp:nvSpPr>
        <dsp:cNvPr id="0" name=""/>
        <dsp:cNvSpPr/>
      </dsp:nvSpPr>
      <dsp:spPr>
        <a:xfrm>
          <a:off x="0" y="717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4700EA-46E6-4E48-82AE-85B69824B126}">
      <dsp:nvSpPr>
        <dsp:cNvPr id="0" name=""/>
        <dsp:cNvSpPr/>
      </dsp:nvSpPr>
      <dsp:spPr>
        <a:xfrm>
          <a:off x="507973" y="378548"/>
          <a:ext cx="923587" cy="923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CA69A-6F3C-413F-A603-0C311B704F4A}">
      <dsp:nvSpPr>
        <dsp:cNvPr id="0" name=""/>
        <dsp:cNvSpPr/>
      </dsp:nvSpPr>
      <dsp:spPr>
        <a:xfrm>
          <a:off x="1939533" y="717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Railroad Data or Contacts</a:t>
          </a:r>
        </a:p>
      </dsp:txBody>
      <dsp:txXfrm>
        <a:off x="1939533" y="717"/>
        <a:ext cx="4362067" cy="1679249"/>
      </dsp:txXfrm>
    </dsp:sp>
    <dsp:sp modelId="{CC033071-796B-4BB9-B289-AF7E543BE9AA}">
      <dsp:nvSpPr>
        <dsp:cNvPr id="0" name=""/>
        <dsp:cNvSpPr/>
      </dsp:nvSpPr>
      <dsp:spPr>
        <a:xfrm>
          <a:off x="0" y="2099779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66F84-4823-44F4-BAC4-ECAC850099C1}">
      <dsp:nvSpPr>
        <dsp:cNvPr id="0" name=""/>
        <dsp:cNvSpPr/>
      </dsp:nvSpPr>
      <dsp:spPr>
        <a:xfrm>
          <a:off x="507973" y="2477610"/>
          <a:ext cx="923587" cy="923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DC702-24F2-4F5B-9F8E-BACA11A66BCB}">
      <dsp:nvSpPr>
        <dsp:cNvPr id="0" name=""/>
        <dsp:cNvSpPr/>
      </dsp:nvSpPr>
      <dsp:spPr>
        <a:xfrm>
          <a:off x="1939533" y="2099779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Nominating Standards</a:t>
          </a:r>
        </a:p>
      </dsp:txBody>
      <dsp:txXfrm>
        <a:off x="1939533" y="2099779"/>
        <a:ext cx="4362067" cy="1679249"/>
      </dsp:txXfrm>
    </dsp:sp>
    <dsp:sp modelId="{966A4612-CF32-4390-B48F-A46D8110CCED}">
      <dsp:nvSpPr>
        <dsp:cNvPr id="0" name=""/>
        <dsp:cNvSpPr/>
      </dsp:nvSpPr>
      <dsp:spPr>
        <a:xfrm>
          <a:off x="0" y="4198841"/>
          <a:ext cx="63016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64379-089B-44E0-A7B8-44ADFDE5E037}">
      <dsp:nvSpPr>
        <dsp:cNvPr id="0" name=""/>
        <dsp:cNvSpPr/>
      </dsp:nvSpPr>
      <dsp:spPr>
        <a:xfrm>
          <a:off x="507973" y="4576672"/>
          <a:ext cx="923587" cy="923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6CF2-069E-4D2F-9852-AE2BF50B3AEF}">
      <dsp:nvSpPr>
        <dsp:cNvPr id="0" name=""/>
        <dsp:cNvSpPr/>
      </dsp:nvSpPr>
      <dsp:spPr>
        <a:xfrm>
          <a:off x="1939533" y="4198841"/>
          <a:ext cx="43620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Other Discussions</a:t>
          </a:r>
        </a:p>
      </dsp:txBody>
      <dsp:txXfrm>
        <a:off x="1939533" y="4198841"/>
        <a:ext cx="4362067" cy="1679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FABB6-C351-4345-87C2-C6949781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5C3ED-401A-46A2-B1DD-9468B9990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9F9FA-08D5-4E8D-A273-21E69509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960E4-B6BB-4B67-93C3-5CD840230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1519D-4674-4D03-85C0-29BAB165F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4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7EFEA-ED17-4581-80CB-3979D7A6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ED32-2E26-4297-9E90-6134600FB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95BDB-BFD8-461D-B1F3-94D46E83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0DA5D-9C67-46DB-9D9C-7D2CC0FB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05BB7-88A6-433B-85C7-F1AF7722E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3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4CB80-2D37-4B96-9E06-E549A7EC2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7F3CB-2F1D-4CD9-8BFB-BBC08F92B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ADDCA-537C-4017-B774-E9FD112D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C111B-3571-4503-AD56-58E460FD6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060CD-4630-4E1F-ADD6-870629BF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1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E0B6-22D7-4D0C-AE48-7B9B33004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15DB8-3E79-4E32-AD3A-CF419F13C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BCF55-568B-4D1B-9EFC-B7EF6328D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68589-00B0-4664-91B4-75003FBC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0F706-58D6-45A4-83C9-629BDC2D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3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ACFC5-E23E-4DDA-8DE5-DD7233B02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F378E-8DBE-4BB3-884E-2A63CFD6B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EA94F-0200-4D42-B95E-4265F044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9EDE-D13C-423D-B9EE-2FC715DA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FA120-4E98-4A7D-9C2E-233B23D0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2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36E7-C6BA-4357-B1DB-86F1F5E1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1CA51-CEF3-4EF2-9C8A-2D7D2ADDA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06982-F88F-488B-AC15-9457EE06E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5E2F4-AA06-4F33-BC55-8CD1FF21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6D5FF-D744-4B22-8237-CE2849379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A8F42-E53C-46DA-83AE-53ED127A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C3673-F013-457E-B853-33A04D2F9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1F07-F610-4269-82D0-206172F78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3CF69-AB38-4412-8CA8-BD644873B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9BEC5-36D7-4C6B-94CA-CFC922ABE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D19235-24CC-46E1-8B85-BF8B62B47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9C03FF-4BD8-45F2-A56D-492533E27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D3A29-2360-4292-9449-0A8EB78D7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9B4484-63F5-489C-8BF9-1322B8A3D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3CC54-6686-4162-8E40-6E286A9A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A31B18-00BC-4DF9-87B9-FE0935805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63A9F-5EA2-40D8-AEE9-91AE18E9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DFFD1-9C5D-4366-8833-A38F93C6C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0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37531-6EFC-4318-B46F-9BA191EC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DBF602-6948-47CF-B48D-8DFE04B3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CC738-7A1F-4828-9D6A-0454BFDE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6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732F6-85CF-4947-B6BF-E12D10B6E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C2098-0F8C-484C-A545-CDC9C4AF4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35E5F-D35B-4823-A133-0C21BBA73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78E99-DDB6-448C-B000-B458BF9F1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9E31D-58BA-41A8-B307-360A3380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9F512-DF00-460D-9F0D-5ADB0DEB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4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11374-A27A-4EC5-8C8A-D1AB50C91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3299C-A1B8-45F9-B61D-DB3DDC581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0C0CC-3D0A-4B02-B012-6F83AE808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CF4BD-08BC-47F5-848E-E45F4477C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D5157-C890-4C28-AA59-E9336949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7EC91-D335-425C-86D4-2295ECCD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4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523A09-B8AE-4C1C-985E-E6AC5C1EB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54714-E4E2-48B0-A8B2-038C1D279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6A5DE-D0B7-45A4-8F24-10B2AB09E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3364A-F01C-4CF8-99B1-6B9BE766AED7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9EA08-B487-4D23-A939-EEC55E83D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C04B5-2029-4CA2-91F5-FCCD810D3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A959A-B29C-450C-AB1D-87C5F1C7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6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2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: Shape 24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FD1189F-9598-4281-8056-2845388D4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8" name="Freeform: Shape 28">
            <a:extLst>
              <a:ext uri="{FF2B5EF4-FFF2-40B4-BE49-F238E27FC236}">
                <a16:creationId xmlns:a16="http://schemas.microsoft.com/office/drawing/2014/main" id="{583E04E1-D74F-4ED6-972C-035F4FEC4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Freeform: Shape 30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51A97D9-C694-4307-818B-0C5BBF413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3658" y="727769"/>
            <a:ext cx="6964685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988D7-8E10-4FB6-8CCB-25C33F3B7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6765" y="1495956"/>
            <a:ext cx="6418471" cy="2692050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Transportation Technical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36584-DEF5-493F-B8EB-F22C1E850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6765" y="4414123"/>
            <a:ext cx="6418471" cy="101791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Date: February 22, 2024</a:t>
            </a:r>
          </a:p>
          <a:p>
            <a:r>
              <a:rPr lang="en-US" sz="2000" dirty="0">
                <a:solidFill>
                  <a:schemeClr val="bg1"/>
                </a:solidFill>
              </a:rPr>
              <a:t>Time: 10:00 AM MST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7769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41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3" name="Graphic 212">
            <a:extLst>
              <a:ext uri="{FF2B5EF4-FFF2-40B4-BE49-F238E27FC236}">
                <a16:creationId xmlns:a16="http://schemas.microsoft.com/office/drawing/2014/main" id="{5EC6B544-8C84-47A6-885D-A4F09EF5C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67504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2C95C5C-6FBD-47FF-9CA6-066193539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51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280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9E6DAC-44B8-4323-90AD-0EB7E1B7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Overview</a:t>
            </a:r>
          </a:p>
        </p:txBody>
      </p:sp>
      <p:grpSp>
        <p:nvGrpSpPr>
          <p:cNvPr id="22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0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75D7A55D-DC58-F323-4F6C-D707D8D3A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274511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91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76C5A-1F94-4B4B-B454-D3C25974F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Updates on Road Data</a:t>
            </a:r>
          </a:p>
        </p:txBody>
      </p:sp>
      <p:grpSp>
        <p:nvGrpSpPr>
          <p:cNvPr id="27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5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EF8260-55C7-4602-995A-BAEC7C875E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760946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272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82805-05C6-479D-9958-A48D3DD6E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Trails Ahead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7C35E6F-821E-C1F4-9BA5-E831F0A5BA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269688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93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9D6F24-E522-4C2D-B1B7-F1842F4C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Open Discussion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000704-7923-C204-45E9-5C9394F01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817013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72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60C4F8-BDC6-445C-84E8-ADC3A9641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Next Meeting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CE9A8-1F9E-4840-9C7E-E94390E5E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Date: March 28</a:t>
            </a:r>
            <a:r>
              <a:rPr lang="en-US" sz="4000" baseline="30000" dirty="0">
                <a:solidFill>
                  <a:schemeClr val="bg1"/>
                </a:solidFill>
              </a:rPr>
              <a:t>th</a:t>
            </a:r>
            <a:r>
              <a:rPr lang="en-US" sz="4000" dirty="0">
                <a:solidFill>
                  <a:schemeClr val="bg1"/>
                </a:solidFill>
              </a:rPr>
              <a:t>, 2024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Time: 10 AM MST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Any Questions???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Contact: Sydney.Lewis@itd.Idaho.gov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494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103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Transportation Technical Working Group</vt:lpstr>
      <vt:lpstr>Overview</vt:lpstr>
      <vt:lpstr>Updates on Road Data</vt:lpstr>
      <vt:lpstr>Trails Ahead</vt:lpstr>
      <vt:lpstr>Open Discussion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Technical Working Group</dc:title>
  <dc:creator>Sydney Lewis</dc:creator>
  <cp:lastModifiedBy>Sydney Lewis</cp:lastModifiedBy>
  <cp:revision>4</cp:revision>
  <dcterms:created xsi:type="dcterms:W3CDTF">2024-02-22T15:15:13Z</dcterms:created>
  <dcterms:modified xsi:type="dcterms:W3CDTF">2024-02-22T15:50:02Z</dcterms:modified>
</cp:coreProperties>
</file>