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DM Serif Display" pitchFamily="2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C1EE6-6650-495A-AA0E-9D33599F9549}" v="22" dt="2024-11-12T19:00:55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FB57-B24B-44F0-1884-C8D7E146E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509" y="133032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928A-DEC6-F076-CF0C-187F16DF2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4509" y="395518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6A091-A528-A363-4A06-1BFDA224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AA5B2-3EAD-687F-61AB-26F4FA48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79A8D-85D5-5E9E-D239-F0EC0157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C308-8666-933F-3DB0-9AE1BE58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CE5A1-0D6E-CB71-08EB-B2EA62A9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44435" y="1825625"/>
            <a:ext cx="9587345" cy="37993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7D550-FFFC-276E-EEA8-EB7B8CC6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0F23-F57B-D17A-DE44-5B619740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00D8-8AA6-960E-0DD6-EDC7A637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F068169-638F-A803-F8B9-61050399A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127" y="4947517"/>
            <a:ext cx="1701799" cy="17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274797-003E-0FCA-A275-F9D09169F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0573" y="365125"/>
            <a:ext cx="2628900" cy="52598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3BF61-4F02-396D-2EFC-CE5CAC2BA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96655" y="365125"/>
            <a:ext cx="7103917" cy="52811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EE21C-CC59-E8B6-9BAF-B3C9EF35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88BB9-8094-0ACE-1DD3-E11CF408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158C5-5B5E-2576-1AC0-03FBA3B5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702A569-7C8C-6319-A00E-036281FB7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127" y="4947517"/>
            <a:ext cx="1701799" cy="17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3DFD-04E1-CF9D-BFB2-CA05F0A4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FCCC-3A42-5971-70A8-D590FB210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799F-956E-CF74-E5A7-84ACD1DF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1BCD8-24AB-5200-6A15-92A0C864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9EBF6-CBC4-729E-5C91-627D03DC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7B40-5414-815C-0EE3-40FF310C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0" y="1709738"/>
            <a:ext cx="1000298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213AA-F254-7B5F-CCB4-39D57246D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089" y="4589463"/>
            <a:ext cx="10002983" cy="10568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54188-76E0-27FB-FF50-727B96AC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B5DC2-6DE6-5F18-382B-F4B84EE6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72A52-7C40-DFEE-CC76-7FF76EB4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A0D9-2DE9-080D-BB69-017ABC7B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F9D20-0F36-2D07-3828-5C9F80244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4435" y="1848715"/>
            <a:ext cx="4618182" cy="37762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86D64-5615-6C8C-7047-AA3D01042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3600" y="1848715"/>
            <a:ext cx="4618182" cy="37762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58C5B-F09F-8230-9814-E485BA7D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A2F38-8BC5-80F3-8079-2F775F80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04717-8AB9-4C28-B504-A91807D0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9D9B-DBDB-3154-73D4-412C5E20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8" y="365125"/>
            <a:ext cx="963352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E51A9-84F9-89F7-5C84-BC277A8D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1306" y="1681163"/>
            <a:ext cx="46735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A7169-F9A3-8307-A4B9-1CA5817BC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1308" y="2505075"/>
            <a:ext cx="4673599" cy="3119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36E17-6A72-9123-F584-BE59AFDF6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30470" y="1681163"/>
            <a:ext cx="4664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F5826-A79C-AB7B-E783-7134EA864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21236" y="2505075"/>
            <a:ext cx="4673599" cy="3119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F4202-1A4B-CCCC-3C54-053E4C38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04AC4-A82C-9D0F-71C0-000407A5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27A2B-DA3E-3139-D294-C7A0B4CC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17A3-A547-8735-8597-9F39F035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3B242-0E8A-E5BB-617F-3BE3B166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F545E-AC77-B57C-92E6-90B48D3B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27FEB-7542-54B3-02C6-680D3E59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357DA-5ED6-F642-D6B5-503223D6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F9AF2-8A8C-71CF-87F5-38000AD8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829F1-EC68-2C4F-DF7C-525D279E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93D96D9-53AA-7825-AC68-E73692BB3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0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6ACB-5877-3202-2B0C-DE276E00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515" y="452583"/>
            <a:ext cx="370450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4ECB2-1C65-F782-7BA6-7FCAFD2B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1"/>
            <a:ext cx="5689599" cy="5167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5D7AD-E38E-70BD-E3BB-93DC07F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7599" y="2049463"/>
            <a:ext cx="3717420" cy="35754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08B46-87F9-428E-5E7A-F3B2EFFC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E2F70-5E83-6D64-FB71-34A4D7AB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F6591-5048-4E75-344B-FEEB7FBE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3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6CE3-8191-E585-1CD3-9D4B31C0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64" y="341745"/>
            <a:ext cx="2647661" cy="17156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C4780-B5C4-DCF8-732F-7671CCAD6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41745"/>
            <a:ext cx="6639357" cy="52710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8259-73BD-C456-341A-437E0AF39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4364" y="2057400"/>
            <a:ext cx="2647661" cy="35554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62DF9-6E83-AD84-EF47-2E77CE6B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F190C-0363-5FA6-6ECC-B7B9DD22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7B13D-E135-9536-B7E5-2C36CEFF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B22E9-6A18-6617-7A3E-28109231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5873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EF81-88DB-09BC-F845-8B4CBE28D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4435" y="1825625"/>
            <a:ext cx="9587345" cy="3808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EA252-5B77-B9B4-B63F-EB9777B9A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2563" y="5624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881BF2-087A-4093-A075-B337CF17941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ED3DC-0992-2D13-E65A-35503E8AE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0963" y="60021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D2CE-91C6-80F5-7002-26F12BC78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563" y="635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CD8CE7-4572-4657-ADB5-BE54F9A52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xperience.arcgis.com/experience/74f4f1fa66b741658828985666c862f9/page/The-Idaho-Ma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3k7h1rjp6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3AD5-121D-946D-BFF4-F1FC59356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Climate TWG Kickoff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CCBEB-1720-6CDF-C928-72345A199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66487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1BC9B-E69A-E2D8-D5E8-AD4546CC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/>
              <a:t>What is a Technical Working Group (TWG)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B4B3-53EF-27B5-7DE1-A356F069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Identify, define, create standards and nominate datasets for The Idaho Map</a:t>
            </a:r>
          </a:p>
          <a:p>
            <a:r>
              <a:rPr lang="en-US" sz="2200" dirty="0"/>
              <a:t>Focus on statewide data</a:t>
            </a:r>
          </a:p>
          <a:p>
            <a:r>
              <a:rPr lang="en-US" sz="2200" dirty="0"/>
              <a:t>Any GIS user is welcome and encouraged to participate!</a:t>
            </a:r>
          </a:p>
          <a:p>
            <a:endParaRPr lang="en-US" sz="2200" dirty="0"/>
          </a:p>
        </p:txBody>
      </p:sp>
      <p:pic>
        <p:nvPicPr>
          <p:cNvPr id="1026" name="Picture 2" descr="Framework Themes">
            <a:extLst>
              <a:ext uri="{FF2B5EF4-FFF2-40B4-BE49-F238E27FC236}">
                <a16:creationId xmlns:a16="http://schemas.microsoft.com/office/drawing/2014/main" id="{ED9821FB-0D2D-A85D-1848-7B8C6DD6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3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09F32-4353-E9A8-AAC7-BA2BE5EFC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2DB9-B92A-487D-5E8C-536AEBE3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The Idaho Map (TIM)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B58C-C981-0AEC-887D-2B748BD9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36462"/>
            <a:ext cx="5334006" cy="2982530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About TIM</a:t>
            </a:r>
          </a:p>
          <a:p>
            <a:r>
              <a:rPr lang="en-US" dirty="0">
                <a:hlinkClick r:id="rId2"/>
              </a:rPr>
              <a:t>TIM Demonstration</a:t>
            </a:r>
            <a:endParaRPr lang="en-US" dirty="0"/>
          </a:p>
          <a:p>
            <a:r>
              <a:rPr lang="en-US" dirty="0"/>
              <a:t>Currently in Beta</a:t>
            </a:r>
          </a:p>
          <a:p>
            <a:r>
              <a:rPr lang="en-US" dirty="0"/>
              <a:t>Tentative release in early December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0C86C1FC-C2C5-1EC4-B43C-1F57DB88A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78" y="771867"/>
            <a:ext cx="3758045" cy="53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3511C-E699-64BB-202E-F18857EE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59718-67A2-E931-BD63-ACCEB6F0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>
            <a:normAutofit/>
          </a:bodyPr>
          <a:lstStyle/>
          <a:p>
            <a:r>
              <a:rPr lang="en-US" sz="3200"/>
              <a:t>Climate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0F8462C-2B3B-1E64-FA0E-5024B8C4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0"/>
          <a:stretch/>
        </p:blipFill>
        <p:spPr bwMode="auto">
          <a:xfrm>
            <a:off x="20" y="10"/>
            <a:ext cx="12191980" cy="39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994A-FB38-61D9-87EB-B5995059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53619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Historic Datasets (precipitation, temperature, snowfall, wind)</a:t>
            </a:r>
          </a:p>
          <a:p>
            <a:r>
              <a:rPr lang="en-US" sz="1800" dirty="0"/>
              <a:t>Potential overlap with Human Interest – Climate layers that affect people</a:t>
            </a:r>
          </a:p>
        </p:txBody>
      </p:sp>
    </p:spTree>
    <p:extLst>
      <p:ext uri="{BB962C8B-B14F-4D97-AF65-F5344CB8AC3E}">
        <p14:creationId xmlns:p14="http://schemas.microsoft.com/office/powerpoint/2010/main" val="142098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0A30D-2404-4E79-BA53-2A5B1912A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16D6-3C83-DDB2-E497-2E477F6B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Suggestion</a:t>
            </a:r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CAC3A9C7-1AE0-DC3B-180E-175E2FC05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76" y="2337019"/>
            <a:ext cx="3246784" cy="32467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806E4-CD05-0666-63EF-BA8048F6DE04}"/>
              </a:ext>
            </a:extLst>
          </p:cNvPr>
          <p:cNvSpPr txBox="1"/>
          <p:nvPr/>
        </p:nvSpPr>
        <p:spPr>
          <a:xfrm>
            <a:off x="2369036" y="1690688"/>
            <a:ext cx="4859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https://www.menti.com/al3k7h1rjp6v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mentimeter.com then use the code 3659259</a:t>
            </a:r>
          </a:p>
        </p:txBody>
      </p:sp>
    </p:spTree>
    <p:extLst>
      <p:ext uri="{BB962C8B-B14F-4D97-AF65-F5344CB8AC3E}">
        <p14:creationId xmlns:p14="http://schemas.microsoft.com/office/powerpoint/2010/main" val="95412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37DE0-5AEB-9327-BE74-3C6898B3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8A63-A343-349D-BE5A-AB6F9264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E7B28-9E07-815E-2CA6-6241FE5B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35" y="1825625"/>
            <a:ext cx="9587345" cy="1325563"/>
          </a:xfrm>
        </p:spPr>
        <p:txBody>
          <a:bodyPr/>
          <a:lstStyle/>
          <a:p>
            <a:r>
              <a:rPr lang="en-US" dirty="0"/>
              <a:t>Interactive form within 1 week</a:t>
            </a:r>
          </a:p>
          <a:p>
            <a:pPr lvl="1"/>
            <a:r>
              <a:rPr lang="en-US" dirty="0"/>
              <a:t>Authoritative sources for identified historic datasets</a:t>
            </a:r>
          </a:p>
          <a:p>
            <a:pPr lvl="1"/>
            <a:r>
              <a:rPr lang="en-US" dirty="0"/>
              <a:t>Vote on order of top 3 datasets to start with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396A8-CFEA-5DBD-B592-B5E0761E1258}"/>
              </a:ext>
            </a:extLst>
          </p:cNvPr>
          <p:cNvSpPr txBox="1">
            <a:spLocks/>
          </p:cNvSpPr>
          <p:nvPr/>
        </p:nvSpPr>
        <p:spPr>
          <a:xfrm>
            <a:off x="2244435" y="3151188"/>
            <a:ext cx="958734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Leadership</a:t>
            </a:r>
          </a:p>
          <a:p>
            <a:pPr lvl="1"/>
            <a:r>
              <a:rPr lang="en-US" dirty="0"/>
              <a:t>I will be involved and working no matter what</a:t>
            </a:r>
          </a:p>
          <a:p>
            <a:pPr lvl="1"/>
            <a:r>
              <a:rPr lang="en-US" dirty="0"/>
              <a:t>Having external leadership works better and keeps things moving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362C97-77F0-DA51-F07A-B475F1C13F48}"/>
              </a:ext>
            </a:extLst>
          </p:cNvPr>
          <p:cNvSpPr txBox="1">
            <a:spLocks/>
          </p:cNvSpPr>
          <p:nvPr/>
        </p:nvSpPr>
        <p:spPr>
          <a:xfrm>
            <a:off x="2244434" y="4471036"/>
            <a:ext cx="958734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Meeting Frequency / Next Meeting Date</a:t>
            </a:r>
          </a:p>
          <a:p>
            <a:pPr lvl="1"/>
            <a:r>
              <a:rPr lang="en-US" dirty="0"/>
              <a:t>Monthly at a minimum, with contact and interactivity in between</a:t>
            </a:r>
          </a:p>
          <a:p>
            <a:pPr lvl="1"/>
            <a:r>
              <a:rPr lang="en-US" dirty="0"/>
              <a:t>Next Meeting: </a:t>
            </a:r>
          </a:p>
        </p:txBody>
      </p:sp>
    </p:spTree>
    <p:extLst>
      <p:ext uri="{BB962C8B-B14F-4D97-AF65-F5344CB8AC3E}">
        <p14:creationId xmlns:p14="http://schemas.microsoft.com/office/powerpoint/2010/main" val="400646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66487-E987-0B11-1A98-5F020FD31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F1839-7848-95AA-EB82-F0087B3B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3"/>
            <a:ext cx="9889797" cy="28744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Floor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30898-D7AD-4FA1-5D12-2548B87E7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8" y="4307684"/>
            <a:ext cx="9544153" cy="19068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Comments, questions, jokes, suggestions?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EC15C-1D3D-1511-5267-6EF96887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54E4-3B3D-2E5F-3000-DBDAF714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D7D1-8992-3DA1-6A44-70D554021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Contact: Bradley Bean – bradley.bean@its.idaho.gov</a:t>
            </a:r>
          </a:p>
        </p:txBody>
      </p:sp>
    </p:spTree>
    <p:extLst>
      <p:ext uri="{BB962C8B-B14F-4D97-AF65-F5344CB8AC3E}">
        <p14:creationId xmlns:p14="http://schemas.microsoft.com/office/powerpoint/2010/main" val="287440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C Branding">
      <a:dk1>
        <a:srgbClr val="19111D"/>
      </a:dk1>
      <a:lt1>
        <a:srgbClr val="F7F7F9"/>
      </a:lt1>
      <a:dk2>
        <a:srgbClr val="19111D"/>
      </a:dk2>
      <a:lt2>
        <a:srgbClr val="F7F7F9"/>
      </a:lt2>
      <a:accent1>
        <a:srgbClr val="4D2245"/>
      </a:accent1>
      <a:accent2>
        <a:srgbClr val="735C92"/>
      </a:accent2>
      <a:accent3>
        <a:srgbClr val="ACBAA1"/>
      </a:accent3>
      <a:accent4>
        <a:srgbClr val="4D2245"/>
      </a:accent4>
      <a:accent5>
        <a:srgbClr val="735C92"/>
      </a:accent5>
      <a:accent6>
        <a:srgbClr val="ACBAA1"/>
      </a:accent6>
      <a:hlink>
        <a:srgbClr val="735C92"/>
      </a:hlink>
      <a:folHlink>
        <a:srgbClr val="ACBAA1"/>
      </a:folHlink>
    </a:clrScheme>
    <a:fontScheme name="IGC">
      <a:majorFont>
        <a:latin typeface="DM Serif Display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190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DM Serif Display</vt:lpstr>
      <vt:lpstr>Arial</vt:lpstr>
      <vt:lpstr>Aptos</vt:lpstr>
      <vt:lpstr>Office Theme</vt:lpstr>
      <vt:lpstr>Climate TWG Kickoff</vt:lpstr>
      <vt:lpstr>What is a Technical Working Group (TWG)</vt:lpstr>
      <vt:lpstr>The Idaho Map (TIM)</vt:lpstr>
      <vt:lpstr>Climate</vt:lpstr>
      <vt:lpstr>Topic Suggestion</vt:lpstr>
      <vt:lpstr>Action Items</vt:lpstr>
      <vt:lpstr>Open Floor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Bradley Bean</dc:creator>
  <cp:lastModifiedBy>Bradley Bean</cp:lastModifiedBy>
  <cp:revision>3</cp:revision>
  <dcterms:created xsi:type="dcterms:W3CDTF">2024-10-11T15:08:35Z</dcterms:created>
  <dcterms:modified xsi:type="dcterms:W3CDTF">2024-11-12T22:24:02Z</dcterms:modified>
</cp:coreProperties>
</file>