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3"/>
  </p:notesMasterIdLst>
  <p:handoutMasterIdLst>
    <p:handoutMasterId r:id="rId14"/>
  </p:handoutMasterIdLst>
  <p:sldIdLst>
    <p:sldId id="410" r:id="rId5"/>
    <p:sldId id="383" r:id="rId6"/>
    <p:sldId id="391" r:id="rId7"/>
    <p:sldId id="411" r:id="rId8"/>
    <p:sldId id="407" r:id="rId9"/>
    <p:sldId id="408" r:id="rId10"/>
    <p:sldId id="412" r:id="rId11"/>
    <p:sldId id="4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6BD4B-1E31-BC14-36AE-6D12A8768F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DE2531-8F15-EEEB-443C-483C373952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05AFBE7-2799-3DD9-D1C5-A5C35F990C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3C647-E448-A2BD-AD46-ABC5D7C607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90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60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03DFD6-2A3F-4B14-D4A5-A09B61988C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9E090C-46C7-EFEB-068C-E7F684EAA6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4BACA5-526E-4C3B-BE4C-9AF03BBE78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B1CA0-A411-1988-3E94-65C455ADBF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68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076DC3-F764-578B-A578-FBF140888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4CD4BD-9DFD-551D-822E-792AC4D8E4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323DE6-0D0D-C5B3-0EA7-81923EE8B4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FC43AA-F02C-549A-BB94-E3841B9EED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05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/>
          <a:lstStyle/>
          <a:p>
            <a:pPr algn="ctr"/>
            <a:r>
              <a:rPr lang="en-US" dirty="0"/>
              <a:t>Waterbodies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Boat Ramps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/>
          <a:lstStyle/>
          <a:p>
            <a:r>
              <a:rPr lang="en-US" dirty="0"/>
              <a:t>Water Body Naming System</a:t>
            </a:r>
          </a:p>
          <a:p>
            <a:r>
              <a:rPr lang="en-US" dirty="0"/>
              <a:t>Boat Ramp/Access Point Naming System</a:t>
            </a:r>
          </a:p>
          <a:p>
            <a:r>
              <a:rPr lang="en-US" dirty="0"/>
              <a:t>Schema</a:t>
            </a:r>
          </a:p>
          <a:p>
            <a:r>
              <a:rPr lang="en-US" dirty="0"/>
              <a:t>Data Collection</a:t>
            </a:r>
          </a:p>
          <a:p>
            <a:r>
              <a:rPr lang="en-US" dirty="0"/>
              <a:t>Map Maintenance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Water Body Naming System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r>
              <a:rPr lang="en-US" dirty="0"/>
              <a:t>Is the NHD currently being used for the official name? What layer is that being collected from?</a:t>
            </a:r>
          </a:p>
          <a:p>
            <a:r>
              <a:rPr lang="en-US" dirty="0"/>
              <a:t>Where do the aliases come from? Are they an internal naming system or an adopted public naming system?</a:t>
            </a:r>
          </a:p>
          <a:p>
            <a:r>
              <a:rPr lang="en-US" dirty="0"/>
              <a:t>Can everyone agree on an alias in the absence of an official name? Is this where most of the discrepancy between agencies lies?</a:t>
            </a:r>
          </a:p>
          <a:p>
            <a:r>
              <a:rPr lang="en-US" dirty="0"/>
              <a:t>Coming to an agreement for the state standard naming system.</a:t>
            </a:r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24021-3F85-A512-3AD9-1D59C47FE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0842D5-C3A6-A13C-A90D-A8F58DF31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Boat Ramp/Access Point Naming System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843BF8-8201-A741-E985-6CABEB51E8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3700462"/>
          </a:xfrm>
        </p:spPr>
        <p:txBody>
          <a:bodyPr>
            <a:normAutofit/>
          </a:bodyPr>
          <a:lstStyle/>
          <a:p>
            <a:r>
              <a:rPr lang="en-US" dirty="0"/>
              <a:t>Where do these names come from?</a:t>
            </a:r>
          </a:p>
          <a:p>
            <a:r>
              <a:rPr lang="en-US" dirty="0"/>
              <a:t>Are they solely based on main water body name or should they be more specific names for bays or specific spots on a lake?</a:t>
            </a:r>
          </a:p>
          <a:p>
            <a:r>
              <a:rPr lang="en-US" dirty="0"/>
              <a:t>Are they easy for the public to search for and find?</a:t>
            </a:r>
          </a:p>
          <a:p>
            <a:r>
              <a:rPr lang="en-US" dirty="0"/>
              <a:t>Coming to an agreement on a naming system that everyone uses.</a:t>
            </a:r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5D80051-1F1D-1C20-22AF-ABB9D910F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2BDBED-704F-CFA3-6AAF-776BB3360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946B8DCA-1AA1-662A-9C57-975724FF8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B26327E-8D73-99CC-93C2-9C6B242EA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19442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29B5-1B58-809F-FEA7-B82105E9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8885" y="3499667"/>
            <a:ext cx="4939666" cy="2542810"/>
          </a:xfrm>
        </p:spPr>
        <p:txBody>
          <a:bodyPr/>
          <a:lstStyle/>
          <a:p>
            <a:r>
              <a:rPr lang="en-US" dirty="0"/>
              <a:t>Schema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3632C-2D2E-7026-33B8-EE42DA4BDB5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3885" y="457201"/>
            <a:ext cx="5198269" cy="230505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How many attributes should the schema have?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What should be included for the schema?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What is relevant for internal use for agencies?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What is important to make available to the public?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Is there anything currently included that can be removed?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99B60-BF79-A832-6AD4-6C6FC6CE431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810595"/>
            <a:ext cx="5198269" cy="331951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Fields currently included in a boat ramp survey</a:t>
            </a:r>
            <a:r>
              <a:rPr lang="en-US" dirty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Type of watercraft that can access water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Type/quality of ramp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Type and quality of parking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Amenities available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Accessibility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Signs posted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Dock/Life Jacket Station availability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Terrain difficulty (from parking to water)</a:t>
            </a:r>
          </a:p>
        </p:txBody>
      </p:sp>
    </p:spTree>
    <p:extLst>
      <p:ext uri="{BB962C8B-B14F-4D97-AF65-F5344CB8AC3E}">
        <p14:creationId xmlns:p14="http://schemas.microsoft.com/office/powerpoint/2010/main" val="308822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dirty="0"/>
              <a:t>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97449-5B72-ADA0-3B2D-1CBC160D6B9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4490827" cy="359747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Boat Ramp Data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Access Points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Life Jacket Stations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C7B50-71A6-D8BE-C032-5EB4CF5706D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881898" y="2676525"/>
            <a:ext cx="4490827" cy="3597470"/>
          </a:xfrm>
        </p:spPr>
        <p:txBody>
          <a:bodyPr>
            <a:normAutofit/>
          </a:bodyPr>
          <a:lstStyle/>
          <a:p>
            <a:r>
              <a:rPr lang="en-US" b="1" dirty="0"/>
              <a:t>Additional Points/Questions: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/>
              <a:t>How is data being collected?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/>
              <a:t>How often is data collected?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/>
              <a:t>Who is collecting what data?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/>
              <a:t>Does data collection overlap anywhere?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66D8F-B150-9387-DD83-69A0BD455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7C56-C727-F671-BC7B-CD02BAE6A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dirty="0"/>
              <a:t>Map 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A20B0-2302-7CE7-2817-E94D5E9DDE8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4490827" cy="359747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Who will be responsible for what data?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Should those collecting data, maintain it?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Who is hosting the data?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Who will be the authoritative source?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How often should the map be updated for the public?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7E11D-F34F-75DF-9C57-6324C35E6F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881898" y="2676525"/>
            <a:ext cx="4490827" cy="359747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Additional Points/Questions: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/>
              <a:t>Should internal-use attributes and public attributes be separated?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/>
              <a:t>Joint map published; pulling data from each agency.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/>
              <a:t>Each agency is responsible for data collection and maintenance that support their agency the most.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/>
              <a:t>Anything one agency would like from the other?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7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35E38-EFD5-BD76-B6CB-9B9D0664D7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F017-4D61-E46B-17CD-8F41AA323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/>
          <a:lstStyle/>
          <a:p>
            <a:pPr algn="ctr"/>
            <a:r>
              <a:rPr lang="en-US" dirty="0"/>
              <a:t>Questions, Comments, Concerns</a:t>
            </a:r>
          </a:p>
        </p:txBody>
      </p:sp>
    </p:spTree>
    <p:extLst>
      <p:ext uri="{BB962C8B-B14F-4D97-AF65-F5344CB8AC3E}">
        <p14:creationId xmlns:p14="http://schemas.microsoft.com/office/powerpoint/2010/main" val="37723571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{FA08CC57-048A-4676-881D-7B1A9545D3EE}tf78853419_win32</Template>
  <TotalTime>100</TotalTime>
  <Words>399</Words>
  <Application>Microsoft Office PowerPoint</Application>
  <PresentationFormat>Widescreen</PresentationFormat>
  <Paragraphs>61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</vt:lpstr>
      <vt:lpstr>Waterbodies &amp; Boat Ramps</vt:lpstr>
      <vt:lpstr>Agenda</vt:lpstr>
      <vt:lpstr>Water Body Naming System</vt:lpstr>
      <vt:lpstr>Boat Ramp/Access Point Naming System</vt:lpstr>
      <vt:lpstr>Schema</vt:lpstr>
      <vt:lpstr>Data Collection</vt:lpstr>
      <vt:lpstr>Map Maintenance</vt:lpstr>
      <vt:lpstr>Questions, Comments, Concerns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Jordan Barickman</dc:creator>
  <cp:lastModifiedBy>Jordan Barickman</cp:lastModifiedBy>
  <cp:revision>3</cp:revision>
  <dcterms:created xsi:type="dcterms:W3CDTF">2024-10-29T15:34:26Z</dcterms:created>
  <dcterms:modified xsi:type="dcterms:W3CDTF">2024-10-30T16:30:40Z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