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7" r:id="rId7"/>
    <p:sldId id="275" r:id="rId8"/>
    <p:sldId id="276" r:id="rId9"/>
    <p:sldId id="277" r:id="rId10"/>
    <p:sldId id="278" r:id="rId11"/>
    <p:sldId id="279" r:id="rId12"/>
    <p:sldId id="281" r:id="rId13"/>
    <p:sldId id="282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0F9F5-02D0-40AC-B9A1-AB173043BD25}" v="1" dt="2024-10-09T15:49:06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B57341-617A-168B-C240-6236BCBA69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45114-1790-BF1B-2218-BA204E9D51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C23670-E59E-4D49-9295-489E6D8D1328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79625-923C-9420-F173-E68388957C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D2352-07BD-C267-36B9-0AB3B59EFA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267650-7F8A-4C56-BEBF-C9940E7CE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64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8239C0-A5DD-411A-B982-56D81D8B7C66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73A424-1FD3-435B-9D50-F7F92CFD4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7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76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8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58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559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451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619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069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235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544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57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464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157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664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3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563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389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B006CA-3362-5938-DF91-B4D9626B7C94}"/>
              </a:ext>
            </a:extLst>
          </p:cNvPr>
          <p:cNvSpPr/>
          <p:nvPr userDrawn="1"/>
        </p:nvSpPr>
        <p:spPr>
          <a:xfrm>
            <a:off x="9331" y="5719665"/>
            <a:ext cx="12179808" cy="90507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CC06B03-8E36-2387-AA2A-E905A97B695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50" y="5876040"/>
            <a:ext cx="2397967" cy="6780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F8184E-233F-8393-3011-D1932A7B128C}"/>
              </a:ext>
            </a:extLst>
          </p:cNvPr>
          <p:cNvSpPr txBox="1"/>
          <p:nvPr userDrawn="1"/>
        </p:nvSpPr>
        <p:spPr>
          <a:xfrm>
            <a:off x="9274002" y="6206430"/>
            <a:ext cx="224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>
                <a:solidFill>
                  <a:schemeClr val="bg1"/>
                </a:solidFill>
                <a:latin typeface="MrEavesXLSanOT" panose="020B0603060502020204" pitchFamily="34" charset="0"/>
              </a:rPr>
              <a:t>its.idaho.gov</a:t>
            </a:r>
          </a:p>
        </p:txBody>
      </p:sp>
    </p:spTree>
    <p:extLst>
      <p:ext uri="{BB962C8B-B14F-4D97-AF65-F5344CB8AC3E}">
        <p14:creationId xmlns:p14="http://schemas.microsoft.com/office/powerpoint/2010/main" val="143592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E9269-BAEA-1D60-7417-1C0395C42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647" y="1884714"/>
            <a:ext cx="8751684" cy="1646302"/>
          </a:xfrm>
        </p:spPr>
        <p:txBody>
          <a:bodyPr/>
          <a:lstStyle/>
          <a:p>
            <a:pPr algn="ctr"/>
            <a:r>
              <a:rPr lang="en-US" dirty="0"/>
              <a:t>Idaho Boat Ramps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6FA0B-D7B3-1DC6-D7B7-0C804880F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442" y="4147381"/>
            <a:ext cx="7766936" cy="1096899"/>
          </a:xfrm>
        </p:spPr>
        <p:txBody>
          <a:bodyPr>
            <a:normAutofit/>
          </a:bodyPr>
          <a:lstStyle/>
          <a:p>
            <a:r>
              <a:rPr lang="en-US" dirty="0"/>
              <a:t>A joint meeting </a:t>
            </a:r>
            <a:r>
              <a:rPr lang="en-US"/>
              <a:t>between agencies</a:t>
            </a:r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70DC546-5E52-4B59-2C82-886C15AB1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70" y="87676"/>
            <a:ext cx="2327741" cy="118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7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Overall Goal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69" y="171242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a manageable dataset using the collective data of our organizations that can be authoritative and be approved by the IGC-EC for TIM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867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Goals for this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69" y="171242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schema fields that are used by respective groups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Clarify some boat ramp schema details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Determine who will host/manage this dataset once created</a:t>
            </a:r>
          </a:p>
        </p:txBody>
      </p:sp>
    </p:spTree>
    <p:extLst>
      <p:ext uri="{BB962C8B-B14F-4D97-AF65-F5344CB8AC3E}">
        <p14:creationId xmlns:p14="http://schemas.microsoft.com/office/powerpoint/2010/main" val="196693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Schema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25" y="1283797"/>
            <a:ext cx="4284863" cy="388077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Existing Fields (in pop-up):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Water Body Name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# of Ramps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Parking (spots?)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Fuel</a:t>
            </a: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(?)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Acreage (?)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Latitude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Longitude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3FF3F28-D36F-1ECE-7534-F3D703E5D8EF}"/>
              </a:ext>
            </a:extLst>
          </p:cNvPr>
          <p:cNvSpPr txBox="1">
            <a:spLocks/>
          </p:cNvSpPr>
          <p:nvPr/>
        </p:nvSpPr>
        <p:spPr>
          <a:xfrm>
            <a:off x="5043488" y="1283797"/>
            <a:ext cx="4284863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2800" kern="100" dirty="0">
                <a:solidFill>
                  <a:schemeClr val="accent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additional fields would be useful to users?</a:t>
            </a:r>
            <a:br>
              <a:rPr lang="en-US" sz="2800" kern="100" dirty="0">
                <a:solidFill>
                  <a:schemeClr val="accent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800" kern="100" dirty="0">
              <a:solidFill>
                <a:schemeClr val="accent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2800" kern="100" dirty="0">
                <a:solidFill>
                  <a:schemeClr val="accent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fields would be needed for your agency?</a:t>
            </a:r>
            <a:br>
              <a:rPr lang="en-US" sz="2800" kern="100" dirty="0">
                <a:solidFill>
                  <a:schemeClr val="accent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800" kern="100" dirty="0">
              <a:solidFill>
                <a:schemeClr val="accent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Wingdings 3" charset="2"/>
              <a:buNone/>
            </a:pPr>
            <a:r>
              <a:rPr lang="en-US" sz="2800" kern="100" dirty="0">
                <a:solidFill>
                  <a:schemeClr val="accent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fields do we not need?</a:t>
            </a:r>
          </a:p>
        </p:txBody>
      </p:sp>
    </p:spTree>
    <p:extLst>
      <p:ext uri="{BB962C8B-B14F-4D97-AF65-F5344CB8AC3E}">
        <p14:creationId xmlns:p14="http://schemas.microsoft.com/office/powerpoint/2010/main" val="310964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Questions/Clarifications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475" y="1488613"/>
            <a:ext cx="8596668" cy="388077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do we decide on / who has water body names, boat ramp names?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are ‘Navigable Waters’? How is this defined and measured?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Life Jacket Stations – Should this be part of the schema for Boat Ramps or its own layer?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8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Management of the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44" y="1383810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Which organization can best host and manage the boat ramp dataset once created?</a:t>
            </a:r>
          </a:p>
          <a:p>
            <a:pPr marL="0" indent="0">
              <a:buNone/>
            </a:pPr>
            <a:r>
              <a:rPr lang="en-US" sz="2800" dirty="0">
                <a:latin typeface="Aptos" panose="020B0004020202020204" pitchFamily="34" charset="0"/>
                <a:cs typeface="Times New Roman" panose="02020603050405020304" pitchFamily="18" charset="0"/>
              </a:rPr>
              <a:t>Where will it get the most use?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134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634" y="2266950"/>
            <a:ext cx="8596668" cy="762000"/>
          </a:xfrm>
        </p:spPr>
        <p:txBody>
          <a:bodyPr>
            <a:noAutofit/>
          </a:bodyPr>
          <a:lstStyle/>
          <a:p>
            <a:r>
              <a:rPr lang="en-US" sz="7200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1628335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22" y="395287"/>
            <a:ext cx="8596668" cy="7620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5B37-D76F-6419-6DF0-85B18BCD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44" y="1383810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Action Items from this Meeting</a:t>
            </a:r>
          </a:p>
          <a:p>
            <a:r>
              <a:rPr lang="en-US" sz="2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Contacts in the Chat</a:t>
            </a:r>
            <a:endParaRPr lang="en-US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Aptos" panose="020B0004020202020204" pitchFamily="34" charset="0"/>
                <a:cs typeface="Times New Roman" panose="02020603050405020304" pitchFamily="18" charset="0"/>
              </a:rPr>
              <a:t>Next Meeting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115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4FF8-E8EF-CECF-712C-8E0B2B79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221" y="2395537"/>
            <a:ext cx="8596668" cy="762000"/>
          </a:xfrm>
        </p:spPr>
        <p:txBody>
          <a:bodyPr>
            <a:noAutofit/>
          </a:bodyPr>
          <a:lstStyle/>
          <a:p>
            <a:r>
              <a:rPr lang="en-US" sz="7200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22913932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00562A"/>
      </a:accent1>
      <a:accent2>
        <a:srgbClr val="FFD400"/>
      </a:accent2>
      <a:accent3>
        <a:srgbClr val="3EB54B"/>
      </a:accent3>
      <a:accent4>
        <a:srgbClr val="FFFFFF"/>
      </a:accent4>
      <a:accent5>
        <a:srgbClr val="DFFFB4"/>
      </a:accent5>
      <a:accent6>
        <a:srgbClr val="FFB003"/>
      </a:accent6>
      <a:hlink>
        <a:srgbClr val="3EB54B"/>
      </a:hlink>
      <a:folHlink>
        <a:srgbClr val="FFD40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3c4075a-6a22-40a0-8fd2-1fc2cca1e637">MTUCHAWXPQFJ-183463883-143870</_dlc_DocId>
    <MovetoNewPage xmlns="592402bb-48c2-4148-9ed1-a675bb02a9f8">true</MovetoNewPage>
    <_dlc_DocIdUrl xmlns="33c4075a-6a22-40a0-8fd2-1fc2cca1e637">
      <Url>https://idahogov.sharepoint.com/its/_layouts/15/DocIdRedir.aspx?ID=MTUCHAWXPQFJ-183463883-143870</Url>
      <Description>MTUCHAWXPQFJ-183463883-143870</Description>
    </_dlc_DocIdUrl>
    <_ip_UnifiedCompliancePolicyUIAction xmlns="http://schemas.microsoft.com/sharepoint/v3" xsi:nil="true"/>
    <lcf76f155ced4ddcb4097134ff3c332f xmlns="592402bb-48c2-4148-9ed1-a675bb02a9f8">
      <Terms xmlns="http://schemas.microsoft.com/office/infopath/2007/PartnerControls"/>
    </lcf76f155ced4ddcb4097134ff3c332f>
    <_ip_UnifiedCompliancePolicyProperties xmlns="http://schemas.microsoft.com/sharepoint/v3" xsi:nil="true"/>
    <TaxCatchAll xmlns="33c4075a-6a22-40a0-8fd2-1fc2cca1e637" xsi:nil="true"/>
    <ReviewStatus xmlns="592402bb-48c2-4148-9ed1-a675bb02a9f8" xsi:nil="true"/>
    <Usage xmlns="592402bb-48c2-4148-9ed1-a675bb02a9f8">Save a copy to desktop before editing.</Usage>
    <Assignto xmlns="592402bb-48c2-4148-9ed1-a675bb02a9f8" xsi:nil="true"/>
    <Agency xmlns="592402bb-48c2-4148-9ed1-a675bb02a9f8" xsi:nil="true"/>
    <DocType xmlns="592402bb-48c2-4148-9ed1-a675bb02a9f8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EF9ADB8BC894980823FB13688DB9F" ma:contentTypeVersion="3838" ma:contentTypeDescription="Create a new document." ma:contentTypeScope="" ma:versionID="82fdccf86905e6d9db3838229e8656c4">
  <xsd:schema xmlns:xsd="http://www.w3.org/2001/XMLSchema" xmlns:xs="http://www.w3.org/2001/XMLSchema" xmlns:p="http://schemas.microsoft.com/office/2006/metadata/properties" xmlns:ns1="http://schemas.microsoft.com/sharepoint/v3" xmlns:ns2="33c4075a-6a22-40a0-8fd2-1fc2cca1e637" xmlns:ns3="592402bb-48c2-4148-9ed1-a675bb02a9f8" targetNamespace="http://schemas.microsoft.com/office/2006/metadata/properties" ma:root="true" ma:fieldsID="c5cd364a8c4ae904abc6e33f31b2c049" ns1:_="" ns2:_="" ns3:_="">
    <xsd:import namespace="http://schemas.microsoft.com/sharepoint/v3"/>
    <xsd:import namespace="33c4075a-6a22-40a0-8fd2-1fc2cca1e637"/>
    <xsd:import namespace="592402bb-48c2-4148-9ed1-a675bb02a9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ReviewStatus" minOccurs="0"/>
                <xsd:element ref="ns3:MediaServiceAutoKeyPoints" minOccurs="0"/>
                <xsd:element ref="ns3:MediaServiceKeyPoints" minOccurs="0"/>
                <xsd:element ref="ns3:MovetoNewPag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Usage" minOccurs="0"/>
                <xsd:element ref="ns3:MediaServiceSearchProperties" minOccurs="0"/>
                <xsd:element ref="ns3:Assignto" minOccurs="0"/>
                <xsd:element ref="ns3:Agency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4075a-6a22-40a0-8fd2-1fc2cca1e63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1" nillable="true" ma:displayName="Taxonomy Catch All Column" ma:hidden="true" ma:list="{871bacf5-b456-4c2a-a21b-b43ebe61941d}" ma:internalName="TaxCatchAll" ma:showField="CatchAllData" ma:web="33c4075a-6a22-40a0-8fd2-1fc2cca1e6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402bb-48c2-4148-9ed1-a675bb02a9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ReviewStatus" ma:index="23" nillable="true" ma:displayName="Review Status" ma:format="Dropdown" ma:internalName="ReviewStatus">
      <xsd:simpleType>
        <xsd:restriction base="dms:Choice">
          <xsd:enumeration value="Reviewed"/>
          <xsd:enumeration value="Complete"/>
          <xsd:enumeration value="Submitted"/>
          <xsd:enumeration value="Question"/>
        </xsd:restriction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ovetoNewPage" ma:index="27" nillable="true" ma:displayName="Move to New Page" ma:default="1" ma:description="Are we moving items to new ITS CISO Page" ma:format="Dropdown" ma:internalName="MovetoNewPage">
      <xsd:simpleType>
        <xsd:restriction base="dms:Boolean"/>
      </xsd:simpleType>
    </xsd:element>
    <xsd:element name="MediaLengthInSeconds" ma:index="2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619d7729-17ec-432f-96e5-5ca9df5b17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Usage" ma:index="33" nillable="true" ma:displayName="Usage" ma:description="Describes logo and usage" ma:format="Dropdown" ma:internalName="Usage">
      <xsd:simpleType>
        <xsd:restriction base="dms:Note"/>
      </xsd:simpleType>
    </xsd:element>
    <xsd:element name="MediaServiceSearchProperties" ma:index="3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ssignto" ma:index="35" nillable="true" ma:displayName="Assign to " ma:format="Dropdown" ma:internalName="Assignto">
      <xsd:simpleType>
        <xsd:restriction base="dms:Choice">
          <xsd:enumeration value="Christine Heimbigner"/>
          <xsd:enumeration value="Herb Ankrum"/>
          <xsd:enumeration value="John Gonzales"/>
          <xsd:enumeration value="Mark Wright"/>
          <xsd:enumeration value="Petre Danaila"/>
          <xsd:enumeration value="Rick Hooper"/>
          <xsd:enumeration value="Shuyler Mample"/>
        </xsd:restriction>
      </xsd:simpleType>
    </xsd:element>
    <xsd:element name="Agency" ma:index="36" nillable="true" ma:displayName="Agency" ma:format="Dropdown" ma:internalName="Agency">
      <xsd:simpleType>
        <xsd:restriction base="dms:Choice">
          <xsd:enumeration value="DEQ"/>
          <xsd:enumeration value="IDOC"/>
          <xsd:enumeration value="IDLands"/>
          <xsd:enumeration value="IDLabor"/>
          <xsd:enumeration value="ADM"/>
          <xsd:enumeration value="AGE"/>
          <xsd:enumeration value="ANG"/>
          <xsd:enumeration value="APP"/>
          <xsd:enumeration value="ART"/>
          <xsd:enumeration value="BAR"/>
          <xsd:enumeration value="BEAN"/>
          <xsd:enumeration value="BEEF"/>
          <xsd:enumeration value="BTA"/>
          <xsd:enumeration value="BVI"/>
          <xsd:enumeration value="CDD"/>
          <xsd:enumeration value="CDDHH"/>
          <xsd:enumeration value="CDV"/>
          <xsd:enumeration value="CHA"/>
          <xsd:enumeration value="CHERRY"/>
          <xsd:enumeration value="CJC"/>
          <xsd:enumeration value="COM"/>
          <xsd:enumeration value="CPP"/>
          <xsd:enumeration value="CTE"/>
          <xsd:enumeration value="CTF"/>
          <xsd:enumeration value="DFM"/>
          <xsd:enumeration value="DHR"/>
          <xsd:enumeration value="DHW"/>
          <xsd:enumeration value="DJC"/>
          <xsd:enumeration value="DOF"/>
          <xsd:enumeration value="DOI"/>
          <xsd:enumeration value="DOPL"/>
          <xsd:enumeration value="DVR"/>
          <xsd:enumeration value="DVS"/>
          <xsd:enumeration value="DWR"/>
          <xsd:enumeration value="EFI"/>
          <xsd:enumeration value="FPC"/>
          <xsd:enumeration value="GOV"/>
          <xsd:enumeration value="GRAIN"/>
          <xsd:enumeration value="ICI"/>
          <xsd:enumeration value="ICL"/>
          <xsd:enumeration value="IDFG"/>
          <xsd:enumeration value="IDPR"/>
          <xsd:enumeration value="IHC"/>
          <xsd:enumeration value="IIC"/>
          <xsd:enumeration value="IMD"/>
          <xsd:enumeration value="IPC"/>
          <xsd:enumeration value="ISB"/>
          <xsd:enumeration value="ISC"/>
          <xsd:enumeration value="ISDA"/>
          <xsd:enumeration value="ISHS"/>
          <xsd:enumeration value="ISP"/>
          <xsd:enumeration value="ITD"/>
          <xsd:enumeration value="ITS"/>
          <xsd:enumeration value="IWC"/>
          <xsd:enumeration value="LIQUOR"/>
          <xsd:enumeration value="LGO"/>
          <xsd:enumeration value="LHSF"/>
          <xsd:enumeration value="LOT"/>
          <xsd:enumeration value="LSO"/>
          <xsd:enumeration value="OAG"/>
          <xsd:enumeration value="ODP"/>
          <xsd:enumeration value="OEM"/>
          <xsd:enumeration value="OER"/>
          <xsd:enumeration value="OSC"/>
          <xsd:enumeration value="PCC"/>
          <xsd:enumeration value="PDC"/>
          <xsd:enumeration value="PEA"/>
          <xsd:enumeration value="PER"/>
          <xsd:enumeration value="PTV"/>
          <xsd:enumeration value="PUC"/>
          <xsd:enumeration value="RRC"/>
          <xsd:enumeration value="SAPD"/>
          <xsd:enumeration value="SBE"/>
          <xsd:enumeration value="SCO"/>
          <xsd:enumeration value="SDB"/>
          <xsd:enumeration value="SHS"/>
          <xsd:enumeration value="SIF"/>
          <xsd:enumeration value="SILC"/>
          <xsd:enumeration value="SOS"/>
          <xsd:enumeration value="STEM"/>
          <xsd:enumeration value="STO"/>
          <xsd:enumeration value="SWC"/>
          <xsd:enumeration value="TAX"/>
          <xsd:enumeration value="UDI"/>
          <xsd:enumeration value="WDC"/>
          <xsd:enumeration value="WINE"/>
          <xsd:enumeration value="CanyonCounty"/>
          <xsd:enumeration value="IREC"/>
        </xsd:restriction>
      </xsd:simpleType>
    </xsd:element>
    <xsd:element name="DocType" ma:index="37" nillable="true" ma:displayName="DocType" ma:format="Dropdown" ma:internalName="DocType">
      <xsd:simpleType>
        <xsd:restriction base="dms:Choice">
          <xsd:enumeration value="Process"/>
          <xsd:enumeration value="Informational"/>
          <xsd:enumeration value="Diagram"/>
          <xsd:enumeration value="Troubleshooting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26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BFD203-130E-4AF9-94B7-E86EEAF55C83}">
  <ds:schemaRefs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592402bb-48c2-4148-9ed1-a675bb02a9f8"/>
    <ds:schemaRef ds:uri="http://schemas.microsoft.com/office/infopath/2007/PartnerControls"/>
    <ds:schemaRef ds:uri="33c4075a-6a22-40a0-8fd2-1fc2cca1e637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705D64E-FFF7-4AAB-A8C4-24962597C77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3D4FBDA-EC11-48B3-BD5A-74FFFB8E3500}">
  <ds:schemaRefs>
    <ds:schemaRef ds:uri="33c4075a-6a22-40a0-8fd2-1fc2cca1e637"/>
    <ds:schemaRef ds:uri="592402bb-48c2-4148-9ed1-a675bb02a9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35B0DE0A-F386-4A72-9D36-CA1AD527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207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Franklin Gothic Book</vt:lpstr>
      <vt:lpstr>Franklin Gothic Medium</vt:lpstr>
      <vt:lpstr>MrEavesXLSanOT</vt:lpstr>
      <vt:lpstr>Symbol</vt:lpstr>
      <vt:lpstr>Wingdings 3</vt:lpstr>
      <vt:lpstr>Facet</vt:lpstr>
      <vt:lpstr>Idaho Boat Ramps</vt:lpstr>
      <vt:lpstr>Overall Goal </vt:lpstr>
      <vt:lpstr>Goals for this Meeting</vt:lpstr>
      <vt:lpstr>Schema Fields</vt:lpstr>
      <vt:lpstr>Questions/Clarifications </vt:lpstr>
      <vt:lpstr>Management of the Dataset</vt:lpstr>
      <vt:lpstr>Open Discussion</vt:lpstr>
      <vt:lpstr>Next Steps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Bartz</dc:creator>
  <cp:lastModifiedBy>Bradley Bean</cp:lastModifiedBy>
  <cp:revision>8</cp:revision>
  <cp:lastPrinted>2024-08-01T15:02:57Z</cp:lastPrinted>
  <dcterms:created xsi:type="dcterms:W3CDTF">2023-09-14T14:43:40Z</dcterms:created>
  <dcterms:modified xsi:type="dcterms:W3CDTF">2024-10-30T14:23:23Z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0x010100610EF9ADB8BC894980823FB13688DB9F</vt:lpwstr>
  </property>
  <property fmtid="{D5CDD505-2E9C-101B-9397-08002B2CF9AE}" pid="3" name="_dlc_DocIdItemGuid">
    <vt:lpwstr>0847481a-5bd0-4979-ae7a-9b392583174b</vt:lpwstr>
  </property>
  <property fmtid="{D5CDD505-2E9C-101B-9397-08002B2CF9AE}" pid="4" name="MediaServiceImageTags">
    <vt:lpwstr/>
  </property>
</Properties>
</file>