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6" r:id="rId4"/>
    <p:sldId id="257" r:id="rId5"/>
    <p:sldId id="263" r:id="rId6"/>
    <p:sldId id="267" r:id="rId7"/>
    <p:sldId id="269" r:id="rId8"/>
    <p:sldId id="265" r:id="rId9"/>
    <p:sldId id="26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B21A4-CFA2-43AC-91AF-45FA3EDAF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5D5111-942C-4A65-8F80-FFDA732DEA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413D1-891E-44F7-B665-E5AE30A5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3DEEA-B09D-4DA6-AEFD-034BE622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BB071-550F-40F8-A28A-6A4A4ED1E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02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9CEF5-9F5E-4F22-85B9-DDB00F20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4F302C-963F-45FF-87E3-D68A1184A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E3797-A6E0-4CB0-A4EB-93DA519F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FA5D1-D4FB-4327-AFBF-5C1669BAF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03F4AD-CABF-412F-B2B1-202D1132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69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7B8336-2C83-4CF3-9EE2-9E2945A51D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C4E9E8-E801-40A1-8602-110DE5ABE5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DE663-C181-4D34-A3E9-EE0A73279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FA19-36B2-468C-A591-7C6BC76E9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BDE7D-A7BD-4894-8E8A-0571B4C99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14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7DBD-1129-49C2-851B-C61B51CAE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F6F99-255D-4B68-8B86-3C18B9981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D0506-613C-4BB7-8B63-CB9FF662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5C52D-85E7-4A86-AAD2-E3139E757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BEAF7-C9CC-49AC-91D9-964C2BAE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60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53896-DDA6-44B2-A904-ECAB2C0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BFAED-70B8-4456-98AA-AA3B705E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DFD14-9DA4-4201-8BFE-2C7DF8AD2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706A2-9683-4C33-9D77-B6AA9EA7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FF0B2-746D-4CE1-AC50-EDB25599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96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F0FBE-41B4-46E7-BC80-5C6C78EE4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77516-0819-47C6-BB9A-7814706D1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3FFDD-B9BA-4775-932E-6AC6287C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DA433-6002-4B2E-9DAF-EABF255A3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0E2946-16A2-494C-A607-13736BC20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7E29-F447-4A88-B446-12E6AF263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0E963-5A17-4D08-B002-FFE8E58A1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2F8D9C-5937-4DF9-BA46-F0389A1F5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AFB5E-3766-45E6-9B1D-CF30293D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699A58-A4D1-49B6-A2E7-5AB70D00D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E70D1-4A4C-4BF7-B7AA-4C767409C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3C99DF-4987-4DB2-9814-AB88F2AA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4A855B-4506-41C4-BEC3-9DC699F1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832C2B-BFFE-4299-890D-DC97BF396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49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C1C8F-E058-499E-90BB-E90387330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DA3567-05AB-43FA-A28F-4E1C9273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5832AC-B0B1-402C-B85F-516926662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AAE7C-BBBC-4505-8E73-694C2247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8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87F19-0527-4443-9E1E-8B0164030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7F68D9-233E-4526-9C8F-98FA0A143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79A1BE-7EB3-49EF-AAF4-015E4AB8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FBB3D-45D6-4D00-9209-BE1B95125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7145E-72A8-4B90-9EE2-F42357C4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F20146-3802-43BF-8D5F-F1F001037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AA201-1A77-484F-9C15-D41AD9F7B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3802FA-0148-4629-A1D4-054A8B423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4DBE3-B315-4039-A48C-3C632E41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6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C13F-4AC0-4547-821D-B0830715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B3A37C-F4B3-49B6-A366-1A200C2D5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130CA9-0697-4A09-9656-191FE3D7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0BFAAA-3FA8-4CAA-8494-5D8AC1442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CEBCD-DAEC-4996-9763-39C85970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BE142-ED4A-4603-8149-EBDEC4D7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94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29DFB-0D78-477C-B3A1-7D87EDA3B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96FA00-A083-4697-81E9-CC8C10321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F23FA-150F-42B2-AF79-150788538D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22022-CBBF-488A-BC9C-5AADB3615E5F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3DD2F-F933-4299-85D8-58AEBC261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C918-9D3D-480C-9173-4AE91EC2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3C12D-E3F0-4C9B-8913-2D822730D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highways.dot.gov/safety/data-analysis-tools/background-report-guidance-roadway-safety-data-support-highway-safety-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9E94A7-5B0D-4CCA-9DD4-FD7E4613E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 fontScale="90000"/>
          </a:bodyPr>
          <a:lstStyle/>
          <a:p>
            <a:r>
              <a:rPr lang="en-US" dirty="0"/>
              <a:t>Transportation</a:t>
            </a:r>
            <a:br>
              <a:rPr lang="en-US" dirty="0"/>
            </a:br>
            <a:r>
              <a:rPr lang="en-US" dirty="0"/>
              <a:t>Technical Working</a:t>
            </a:r>
            <a:br>
              <a:rPr lang="en-US" dirty="0"/>
            </a:br>
            <a:r>
              <a:rPr lang="en-US" dirty="0"/>
              <a:t>Group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61F3E-32D2-4109-90DD-18449084F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5031" y="4076802"/>
            <a:ext cx="5561938" cy="1534587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March 28th, 2024</a:t>
            </a:r>
          </a:p>
          <a:p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7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D706-9A92-4BB1-B9AF-99B2CCFE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     Agenda</a:t>
            </a: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2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DAB7265C-4997-481E-8796-55AF47AE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r>
              <a:rPr lang="en-US"/>
              <a:t>Nominating Trails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Data Standards (Bridges and Airports)</a:t>
            </a:r>
          </a:p>
          <a:p>
            <a:endParaRPr lang="en-US"/>
          </a:p>
          <a:p>
            <a:r>
              <a:rPr lang="en-US"/>
              <a:t>Railroad and Freight Data</a:t>
            </a:r>
          </a:p>
          <a:p>
            <a:endParaRPr lang="en-US"/>
          </a:p>
          <a:p>
            <a:r>
              <a:rPr lang="en-US"/>
              <a:t>MIRE data standards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7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9 Best Hikes In Idaho That Are Short And Sweet">
            <a:extLst>
              <a:ext uri="{FF2B5EF4-FFF2-40B4-BE49-F238E27FC236}">
                <a16:creationId xmlns:a16="http://schemas.microsoft.com/office/drawing/2014/main" id="{E8341BDC-6288-4289-8E83-33AD481E4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r="1065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75" name="Freeform: Shape 207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77" name="Freeform: Shape 207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2108C-D78E-4575-85C2-7E845D3F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n-US" sz="2800" dirty="0"/>
              <a:t>Nominating Trails</a:t>
            </a:r>
            <a:br>
              <a:rPr lang="en-US" sz="2800" dirty="0"/>
            </a:br>
            <a:r>
              <a:rPr lang="en-US" sz="2800" dirty="0"/>
              <a:t>- Alex Ernst -</a:t>
            </a:r>
          </a:p>
        </p:txBody>
      </p:sp>
      <p:sp>
        <p:nvSpPr>
          <p:cNvPr id="2079" name="Rectangle 207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1" name="Rectangle 208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2C14-776A-42ED-A8F5-D0876F1E6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Send out for TWG review</a:t>
            </a:r>
          </a:p>
          <a:p>
            <a:pPr marL="0" indent="0">
              <a:buNone/>
            </a:pPr>
            <a:endParaRPr lang="en-US" sz="1700"/>
          </a:p>
          <a:p>
            <a:r>
              <a:rPr lang="en-US" sz="1700"/>
              <a:t>Push nomination to IGC-EC</a:t>
            </a:r>
          </a:p>
          <a:p>
            <a:endParaRPr lang="en-US" sz="1700"/>
          </a:p>
          <a:p>
            <a:r>
              <a:rPr lang="en-US" sz="1700"/>
              <a:t>Approval from IGC-EC</a:t>
            </a:r>
          </a:p>
        </p:txBody>
      </p:sp>
    </p:spTree>
    <p:extLst>
      <p:ext uri="{BB962C8B-B14F-4D97-AF65-F5344CB8AC3E}">
        <p14:creationId xmlns:p14="http://schemas.microsoft.com/office/powerpoint/2010/main" val="161853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7" name="Rectangle 103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29F7DC-0CFF-4FBD-B56C-B13A93AB6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/>
              <a:t>Data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59CA9-D071-4BFB-BD69-AFA484399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r>
              <a:rPr lang="en-US" dirty="0"/>
              <a:t>IGC-EC Nominations for Bridge and Airports</a:t>
            </a:r>
          </a:p>
          <a:p>
            <a:endParaRPr lang="en-US" dirty="0"/>
          </a:p>
          <a:p>
            <a:r>
              <a:rPr lang="en-US" dirty="0"/>
              <a:t>Approval at next IGC-EC Meeting</a:t>
            </a:r>
          </a:p>
          <a:p>
            <a:endParaRPr lang="en-US" dirty="0"/>
          </a:p>
          <a:p>
            <a:r>
              <a:rPr lang="en-US" dirty="0"/>
              <a:t>Documentation Complete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39" name="Oval 103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B30CABB-90F7-49E5-A9DE-F08796211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6" t="-7276" r="21267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Arc 104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Idaho's premier backcountry base - AOPA">
            <a:extLst>
              <a:ext uri="{FF2B5EF4-FFF2-40B4-BE49-F238E27FC236}">
                <a16:creationId xmlns:a16="http://schemas.microsoft.com/office/drawing/2014/main" id="{C218D25F-BC88-4D25-ADEB-52943C322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8" r="9246" b="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10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C4FDBE2-32F7-4AC4-A40C-C51C65B1D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89" name="Arc 3088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D706-9A92-4BB1-B9AF-99B2CCFE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17" y="1370171"/>
            <a:ext cx="442555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dirty="0">
                <a:solidFill>
                  <a:srgbClr val="FFFFFF"/>
                </a:solidFill>
              </a:rPr>
              <a:t>MIRE Data Standards</a:t>
            </a:r>
            <a:br>
              <a:rPr lang="en-US" sz="5100" dirty="0">
                <a:solidFill>
                  <a:srgbClr val="FFFFFF"/>
                </a:solidFill>
              </a:rPr>
            </a:br>
            <a:r>
              <a:rPr lang="en-US" sz="5100" dirty="0">
                <a:solidFill>
                  <a:srgbClr val="FFFFFF"/>
                </a:solidFill>
              </a:rPr>
              <a:t>- Will Thoman -</a:t>
            </a:r>
          </a:p>
        </p:txBody>
      </p:sp>
      <p:sp>
        <p:nvSpPr>
          <p:cNvPr id="3091" name="Oval 3090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5976" y="2130090"/>
            <a:ext cx="457824" cy="44540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3" name="Freeform: Shape 3092">
            <a:extLst>
              <a:ext uri="{FF2B5EF4-FFF2-40B4-BE49-F238E27FC236}">
                <a16:creationId xmlns:a16="http://schemas.microsoft.com/office/drawing/2014/main" id="{11156773-3FB3-46D9-9F87-821287404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3872" y="3116072"/>
            <a:ext cx="4378128" cy="3741928"/>
          </a:xfrm>
          <a:custGeom>
            <a:avLst/>
            <a:gdLst>
              <a:gd name="connsiteX0" fmla="*/ 2605183 w 4378128"/>
              <a:gd name="connsiteY0" fmla="*/ 0 h 3741928"/>
              <a:gd name="connsiteX1" fmla="*/ 4262321 w 4378128"/>
              <a:gd name="connsiteY1" fmla="*/ 594897 h 3741928"/>
              <a:gd name="connsiteX2" fmla="*/ 4378128 w 4378128"/>
              <a:gd name="connsiteY2" fmla="*/ 700149 h 3741928"/>
              <a:gd name="connsiteX3" fmla="*/ 4378128 w 4378128"/>
              <a:gd name="connsiteY3" fmla="*/ 3741928 h 3741928"/>
              <a:gd name="connsiteX4" fmla="*/ 263831 w 4378128"/>
              <a:gd name="connsiteY4" fmla="*/ 3741928 h 3741928"/>
              <a:gd name="connsiteX5" fmla="*/ 204729 w 4378128"/>
              <a:gd name="connsiteY5" fmla="*/ 3619238 h 3741928"/>
              <a:gd name="connsiteX6" fmla="*/ 0 w 4378128"/>
              <a:gd name="connsiteY6" fmla="*/ 2605183 h 3741928"/>
              <a:gd name="connsiteX7" fmla="*/ 2605183 w 4378128"/>
              <a:gd name="connsiteY7" fmla="*/ 0 h 374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128" h="3741928">
                <a:moveTo>
                  <a:pt x="2605183" y="0"/>
                </a:moveTo>
                <a:cubicBezTo>
                  <a:pt x="3234659" y="0"/>
                  <a:pt x="3811992" y="223253"/>
                  <a:pt x="4262321" y="594897"/>
                </a:cubicBezTo>
                <a:lnTo>
                  <a:pt x="4378128" y="700149"/>
                </a:lnTo>
                <a:lnTo>
                  <a:pt x="4378128" y="3741928"/>
                </a:lnTo>
                <a:lnTo>
                  <a:pt x="263831" y="3741928"/>
                </a:lnTo>
                <a:lnTo>
                  <a:pt x="204729" y="3619238"/>
                </a:lnTo>
                <a:cubicBezTo>
                  <a:pt x="72899" y="3307558"/>
                  <a:pt x="0" y="2964884"/>
                  <a:pt x="0" y="2605183"/>
                </a:cubicBezTo>
                <a:cubicBezTo>
                  <a:pt x="0" y="1166380"/>
                  <a:pt x="1166380" y="0"/>
                  <a:pt x="260518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80" name="Picture 8" descr="PPT - FHWA MIRE Management Information System (MIS) PowerPoint Presentation  - ID:2405292">
            <a:hlinkClick r:id="rId2"/>
            <a:extLst>
              <a:ext uri="{FF2B5EF4-FFF2-40B4-BE49-F238E27FC236}">
                <a16:creationId xmlns:a16="http://schemas.microsoft.com/office/drawing/2014/main" id="{7E043A4C-C4E8-4BC5-A7DD-0B61FF8D8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4" b="89974" l="391" r="97266">
                        <a14:foregroundMark x1="1172" y1="2604" x2="72949" y2="25391"/>
                        <a14:foregroundMark x1="72949" y1="25391" x2="87695" y2="41536"/>
                        <a14:foregroundMark x1="87695" y1="41536" x2="92188" y2="52344"/>
                        <a14:foregroundMark x1="92188" y1="52344" x2="91504" y2="64583"/>
                        <a14:foregroundMark x1="91504" y1="64583" x2="84082" y2="73047"/>
                        <a14:foregroundMark x1="84082" y1="73047" x2="29004" y2="88411"/>
                        <a14:foregroundMark x1="29004" y1="88411" x2="19434" y2="87370"/>
                        <a14:foregroundMark x1="19434" y1="87370" x2="12402" y2="80339"/>
                        <a14:foregroundMark x1="12402" y1="80339" x2="98" y2="35156"/>
                        <a14:foregroundMark x1="98" y1="35156" x2="391" y2="2604"/>
                        <a14:foregroundMark x1="391" y1="2604" x2="2734" y2="3255"/>
                        <a14:foregroundMark x1="3320" y1="8724" x2="5566" y2="6901"/>
                        <a14:foregroundMark x1="30078" y1="6510" x2="33691" y2="12370"/>
                        <a14:foregroundMark x1="38281" y1="2604" x2="79980" y2="16536"/>
                        <a14:foregroundMark x1="79980" y1="16536" x2="91992" y2="38021"/>
                        <a14:foregroundMark x1="91992" y1="38021" x2="95508" y2="62370"/>
                        <a14:foregroundMark x1="95508" y1="62370" x2="95508" y2="65104"/>
                        <a14:foregroundMark x1="42090" y1="66406" x2="53320" y2="65755"/>
                        <a14:foregroundMark x1="53320" y1="65755" x2="77832" y2="66797"/>
                        <a14:foregroundMark x1="38867" y1="6510" x2="44043" y2="9505"/>
                        <a14:foregroundMark x1="87988" y1="3646" x2="95801" y2="33464"/>
                        <a14:foregroundMark x1="95801" y1="33464" x2="95020" y2="70182"/>
                        <a14:foregroundMark x1="95020" y1="70182" x2="97266" y2="77083"/>
                        <a14:foregroundMark x1="19531" y1="21354" x2="24023" y2="22526"/>
                        <a14:foregroundMark x1="52441" y1="20313" x2="68945" y2="23828"/>
                        <a14:foregroundMark x1="68945" y1="23828" x2="72461" y2="20703"/>
                        <a14:foregroundMark x1="41797" y1="8724" x2="53613" y2="8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97" b="50181"/>
          <a:stretch/>
        </p:blipFill>
        <p:spPr bwMode="auto">
          <a:xfrm>
            <a:off x="8414158" y="4518836"/>
            <a:ext cx="3612150" cy="127658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5" name="Freeform: Shape 3094">
            <a:extLst>
              <a:ext uri="{FF2B5EF4-FFF2-40B4-BE49-F238E27FC236}">
                <a16:creationId xmlns:a16="http://schemas.microsoft.com/office/drawing/2014/main" id="{E8EA24D0-C854-4AA8-B8FD-D252660D8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99731" y="1"/>
            <a:ext cx="4208478" cy="3678281"/>
          </a:xfrm>
          <a:custGeom>
            <a:avLst/>
            <a:gdLst>
              <a:gd name="connsiteX0" fmla="*/ 711074 w 4208478"/>
              <a:gd name="connsiteY0" fmla="*/ 0 h 3678281"/>
              <a:gd name="connsiteX1" fmla="*/ 3497404 w 4208478"/>
              <a:gd name="connsiteY1" fmla="*/ 0 h 3678281"/>
              <a:gd name="connsiteX2" fmla="*/ 3592161 w 4208478"/>
              <a:gd name="connsiteY2" fmla="*/ 86120 h 3678281"/>
              <a:gd name="connsiteX3" fmla="*/ 4208478 w 4208478"/>
              <a:gd name="connsiteY3" fmla="*/ 1574042 h 3678281"/>
              <a:gd name="connsiteX4" fmla="*/ 2104239 w 4208478"/>
              <a:gd name="connsiteY4" fmla="*/ 3678281 h 3678281"/>
              <a:gd name="connsiteX5" fmla="*/ 0 w 4208478"/>
              <a:gd name="connsiteY5" fmla="*/ 1574042 h 3678281"/>
              <a:gd name="connsiteX6" fmla="*/ 616318 w 4208478"/>
              <a:gd name="connsiteY6" fmla="*/ 86120 h 3678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08478" h="3678281">
                <a:moveTo>
                  <a:pt x="711074" y="0"/>
                </a:moveTo>
                <a:lnTo>
                  <a:pt x="3497404" y="0"/>
                </a:lnTo>
                <a:lnTo>
                  <a:pt x="3592161" y="86120"/>
                </a:lnTo>
                <a:cubicBezTo>
                  <a:pt x="3972953" y="466913"/>
                  <a:pt x="4208478" y="992973"/>
                  <a:pt x="4208478" y="1574042"/>
                </a:cubicBezTo>
                <a:cubicBezTo>
                  <a:pt x="4208478" y="2736181"/>
                  <a:pt x="3266378" y="3678281"/>
                  <a:pt x="2104239" y="3678281"/>
                </a:cubicBezTo>
                <a:cubicBezTo>
                  <a:pt x="942100" y="3678281"/>
                  <a:pt x="0" y="2736181"/>
                  <a:pt x="0" y="1574042"/>
                </a:cubicBezTo>
                <a:cubicBezTo>
                  <a:pt x="0" y="992973"/>
                  <a:pt x="235525" y="466913"/>
                  <a:pt x="616318" y="86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82" name="Picture 10" descr="MIRE MIS">
            <a:extLst>
              <a:ext uri="{FF2B5EF4-FFF2-40B4-BE49-F238E27FC236}">
                <a16:creationId xmlns:a16="http://schemas.microsoft.com/office/drawing/2014/main" id="{65F0BF96-B1DB-494C-A43C-F4FC8D68D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8428" y="270180"/>
            <a:ext cx="2131083" cy="2709367"/>
          </a:xfrm>
          <a:custGeom>
            <a:avLst/>
            <a:gdLst/>
            <a:ahLst/>
            <a:cxnLst/>
            <a:rect l="l" t="t" r="r" b="b"/>
            <a:pathLst>
              <a:path w="2833631" h="2677010">
                <a:moveTo>
                  <a:pt x="49418" y="0"/>
                </a:moveTo>
                <a:lnTo>
                  <a:pt x="2784213" y="0"/>
                </a:lnTo>
                <a:cubicBezTo>
                  <a:pt x="2811506" y="0"/>
                  <a:pt x="2833631" y="22125"/>
                  <a:pt x="2833631" y="49418"/>
                </a:cubicBezTo>
                <a:lnTo>
                  <a:pt x="2833631" y="2627592"/>
                </a:lnTo>
                <a:cubicBezTo>
                  <a:pt x="2833631" y="2654885"/>
                  <a:pt x="2811506" y="2677010"/>
                  <a:pt x="2784213" y="2677010"/>
                </a:cubicBezTo>
                <a:lnTo>
                  <a:pt x="49418" y="2677010"/>
                </a:lnTo>
                <a:cubicBezTo>
                  <a:pt x="22125" y="2677010"/>
                  <a:pt x="0" y="2654885"/>
                  <a:pt x="0" y="2627592"/>
                </a:cubicBezTo>
                <a:lnTo>
                  <a:pt x="0" y="49418"/>
                </a:lnTo>
                <a:cubicBezTo>
                  <a:pt x="0" y="22125"/>
                  <a:pt x="22125" y="0"/>
                  <a:pt x="49418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04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nion Pacific Railroad • FamilySearch">
            <a:extLst>
              <a:ext uri="{FF2B5EF4-FFF2-40B4-BE49-F238E27FC236}">
                <a16:creationId xmlns:a16="http://schemas.microsoft.com/office/drawing/2014/main" id="{37B4227F-321A-4FB4-96B7-1C6316F1B1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r="19321" b="-1"/>
          <a:stretch/>
        </p:blipFill>
        <p:spPr bwMode="auto">
          <a:xfrm>
            <a:off x="5101771" y="10"/>
            <a:ext cx="7094361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512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Arc 51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6CCE4-A947-4206-8A1B-BF1A18D1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9" y="832065"/>
            <a:ext cx="4842933" cy="279860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Railroad 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Data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- Blaine </a:t>
            </a:r>
            <a:r>
              <a:rPr lang="en-US" sz="3600" dirty="0" err="1">
                <a:solidFill>
                  <a:srgbClr val="FFFFFF"/>
                </a:solidFill>
              </a:rPr>
              <a:t>Schwendiman</a:t>
            </a:r>
            <a:r>
              <a:rPr lang="en-US" sz="3600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83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7B4227F-321A-4FB4-96B7-1C6316F1B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4133" y="-4"/>
            <a:ext cx="12185403" cy="685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2" name="Rectangle 5126">
            <a:extLst>
              <a:ext uri="{FF2B5EF4-FFF2-40B4-BE49-F238E27FC236}">
                <a16:creationId xmlns:a16="http://schemas.microsoft.com/office/drawing/2014/main" id="{A34066D6-1B59-4642-A86D-39464CEE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Arc 5128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6CCE4-A947-4206-8A1B-BF1A18D1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49" y="795508"/>
            <a:ext cx="4424189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Freight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 Data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- Caleb </a:t>
            </a:r>
            <a:r>
              <a:rPr lang="en-US" dirty="0" err="1">
                <a:solidFill>
                  <a:srgbClr val="FFFFFF"/>
                </a:solidFill>
              </a:rPr>
              <a:t>Forrey</a:t>
            </a:r>
            <a:r>
              <a:rPr lang="en-US" dirty="0">
                <a:solidFill>
                  <a:srgbClr val="FFFFFF"/>
                </a:solidFill>
              </a:rPr>
              <a:t>-</a:t>
            </a:r>
          </a:p>
        </p:txBody>
      </p:sp>
      <p:sp>
        <p:nvSpPr>
          <p:cNvPr id="5131" name="Oval 5130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CBF9EBB4-5078-47B2-AAA0-DF4A88D81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92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4D706-9A92-4BB1-B9AF-99B2CCFE8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9" y="1153572"/>
            <a:ext cx="3783995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Meeting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265C-4997-481E-8796-55AF47AEF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May 2nd 2023</a:t>
            </a:r>
          </a:p>
          <a:p>
            <a:pPr marL="0" indent="0" algn="ctr">
              <a:buNone/>
            </a:pPr>
            <a:r>
              <a:rPr lang="en-US" sz="4400" dirty="0"/>
              <a:t>10:00 am to 11:00 am MST</a:t>
            </a:r>
          </a:p>
        </p:txBody>
      </p:sp>
    </p:spTree>
    <p:extLst>
      <p:ext uri="{BB962C8B-B14F-4D97-AF65-F5344CB8AC3E}">
        <p14:creationId xmlns:p14="http://schemas.microsoft.com/office/powerpoint/2010/main" val="1146181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5F3B2-B9E8-4E84-91CB-83963A4E7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2086157"/>
            <a:ext cx="5561938" cy="25135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QUESTIONS??</a:t>
            </a: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 Information:</a:t>
            </a:r>
            <a:b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Sydney.Lewis@itd.idaho.gov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113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Transportation Technical Working Group</vt:lpstr>
      <vt:lpstr>     Agenda</vt:lpstr>
      <vt:lpstr>Nominating Trails - Alex Ernst -</vt:lpstr>
      <vt:lpstr>Data Standards</vt:lpstr>
      <vt:lpstr>MIRE Data Standards - Will Thoman -</vt:lpstr>
      <vt:lpstr>Railroad  Data - Blaine Schwendiman-</vt:lpstr>
      <vt:lpstr>Freight  Data - Caleb Forrey-</vt:lpstr>
      <vt:lpstr>Next Meeting</vt:lpstr>
      <vt:lpstr>QUESTIONS??  Contact Information: Sydney.Lewis@itd.idaho.gov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Transportation Technical Working Group Update</dc:title>
  <dc:creator>Sydney Lewis</dc:creator>
  <cp:lastModifiedBy>Tina Fuller</cp:lastModifiedBy>
  <cp:revision>20</cp:revision>
  <dcterms:created xsi:type="dcterms:W3CDTF">2022-10-18T19:58:17Z</dcterms:created>
  <dcterms:modified xsi:type="dcterms:W3CDTF">2024-03-26T22:22:44Z</dcterms:modified>
</cp:coreProperties>
</file>